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18-4454-B8DE-6186A586CF5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118-4454-B8DE-6186A586CF5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18-4454-B8DE-6186A586CF5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118-4454-B8DE-6186A586CF5A}"/>
              </c:ext>
            </c:extLst>
          </c:dPt>
          <c:dLbls>
            <c:dLbl>
              <c:idx val="0"/>
              <c:layout>
                <c:manualLayout>
                  <c:x val="-0.49763355018882105"/>
                  <c:y val="0.124047819986751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771E1F-E091-4F9A-B98C-A76C2FCEC45B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[KATEGÓRIA NEVE]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18862552294279"/>
                      <c:h val="0.215037305416142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18-4454-B8DE-6186A586CF5A}"/>
                </c:ext>
              </c:extLst>
            </c:dLbl>
            <c:dLbl>
              <c:idx val="1"/>
              <c:layout>
                <c:manualLayout>
                  <c:x val="-4.7620476054774805E-2"/>
                  <c:y val="-0.501377123351856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2C3697-6BAC-43B6-80A0-859E83B53FB5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[KATEGÓRIA NEVE]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79868588159799"/>
                      <c:h val="0.448875888802336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18-4454-B8DE-6186A586CF5A}"/>
                </c:ext>
              </c:extLst>
            </c:dLbl>
            <c:dLbl>
              <c:idx val="2"/>
              <c:layout>
                <c:manualLayout>
                  <c:x val="0.67039397059161832"/>
                  <c:y val="-9.85391034242037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96273F-5E4A-4E23-8E6D-F5715EEA53CC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[KATEGÓRIA NEVE]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87071732618525"/>
                      <c:h val="0.313493136358579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18-4454-B8DE-6186A586CF5A}"/>
                </c:ext>
              </c:extLst>
            </c:dLbl>
            <c:dLbl>
              <c:idx val="3"/>
              <c:layout>
                <c:manualLayout>
                  <c:x val="4.8694156647702012E-2"/>
                  <c:y val="0.584295247064644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185DCF-30C0-4008-9810-EE2DFA18D97A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[KATEGÓRIA NEVE]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716455379264263"/>
                      <c:h val="0.311453069836761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118-4454-B8DE-6186A586CF5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Living better</c:v>
                </c:pt>
                <c:pt idx="1">
                  <c:v>Respecting the environment</c:v>
                </c:pt>
                <c:pt idx="2">
                  <c:v>Creation, innovation</c:v>
                </c:pt>
                <c:pt idx="3">
                  <c:v>Responsibility as a civil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8-4454-B8DE-6186A586CF5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DAB59-4643-466C-AE96-720D86270BA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8A562-EA83-4D9F-AD03-C0773E4D25FF}">
      <dgm:prSet/>
      <dgm:spPr/>
      <dgm:t>
        <a:bodyPr/>
        <a:lstStyle/>
        <a:p>
          <a:r>
            <a:rPr lang="hu-HU"/>
            <a:t>Regular: 2 classes/year</a:t>
          </a:r>
          <a:endParaRPr lang="en-US"/>
        </a:p>
      </dgm:t>
    </dgm:pt>
    <dgm:pt modelId="{9195118C-0856-4FE2-A37D-3AE8F406DC20}" type="parTrans" cxnId="{56C44476-3552-4A4F-9485-57B50664DC83}">
      <dgm:prSet/>
      <dgm:spPr/>
      <dgm:t>
        <a:bodyPr/>
        <a:lstStyle/>
        <a:p>
          <a:endParaRPr lang="en-US"/>
        </a:p>
      </dgm:t>
    </dgm:pt>
    <dgm:pt modelId="{13F67D72-CBCD-459B-80DA-79071DE90920}" type="sibTrans" cxnId="{56C44476-3552-4A4F-9485-57B50664DC83}">
      <dgm:prSet/>
      <dgm:spPr/>
      <dgm:t>
        <a:bodyPr/>
        <a:lstStyle/>
        <a:p>
          <a:endParaRPr lang="en-US"/>
        </a:p>
      </dgm:t>
    </dgm:pt>
    <dgm:pt modelId="{3919B468-B00B-4EED-9152-70CACF2D70BC}">
      <dgm:prSet/>
      <dgm:spPr/>
      <dgm:t>
        <a:bodyPr/>
        <a:lstStyle/>
        <a:p>
          <a:r>
            <a:rPr lang="hu-HU" dirty="0" err="1"/>
            <a:t>Compound</a:t>
          </a:r>
          <a:r>
            <a:rPr lang="hu-HU" dirty="0"/>
            <a:t>: 2 </a:t>
          </a:r>
          <a:r>
            <a:rPr lang="hu-HU" dirty="0" err="1"/>
            <a:t>grades</a:t>
          </a:r>
          <a:r>
            <a:rPr lang="hu-HU" dirty="0"/>
            <a:t> </a:t>
          </a:r>
          <a:r>
            <a:rPr lang="hu-HU" dirty="0" err="1"/>
            <a:t>together</a:t>
          </a:r>
          <a:r>
            <a:rPr lang="hu-HU" dirty="0"/>
            <a:t> (1-2, 3-4, 5-6)</a:t>
          </a:r>
          <a:endParaRPr lang="en-US" dirty="0"/>
        </a:p>
      </dgm:t>
    </dgm:pt>
    <dgm:pt modelId="{5FEBFF8C-4EE4-436A-83EE-64BA766E14A1}" type="parTrans" cxnId="{8D17C208-AAA9-4110-8914-F7061CB6954A}">
      <dgm:prSet/>
      <dgm:spPr/>
      <dgm:t>
        <a:bodyPr/>
        <a:lstStyle/>
        <a:p>
          <a:endParaRPr lang="en-US"/>
        </a:p>
      </dgm:t>
    </dgm:pt>
    <dgm:pt modelId="{E4274986-8E52-4085-B176-113731FBDFDC}" type="sibTrans" cxnId="{8D17C208-AAA9-4110-8914-F7061CB6954A}">
      <dgm:prSet/>
      <dgm:spPr/>
      <dgm:t>
        <a:bodyPr/>
        <a:lstStyle/>
        <a:p>
          <a:endParaRPr lang="en-US"/>
        </a:p>
      </dgm:t>
    </dgm:pt>
    <dgm:pt modelId="{BCB51D6E-8D73-46DC-AFA1-709905BF21BC}">
      <dgm:prSet/>
      <dgm:spPr/>
      <dgm:t>
        <a:bodyPr/>
        <a:lstStyle/>
        <a:p>
          <a:r>
            <a:rPr lang="hu-HU"/>
            <a:t>Mixed classes:  1-6 grades together, 1 grade is always missing (Freinet method) </a:t>
          </a:r>
          <a:endParaRPr lang="en-US"/>
        </a:p>
      </dgm:t>
    </dgm:pt>
    <dgm:pt modelId="{CDACBFCB-A0DE-4569-A524-A647B23139C6}" type="parTrans" cxnId="{334534A7-1539-4875-8F8E-C44CE02C9E69}">
      <dgm:prSet/>
      <dgm:spPr/>
      <dgm:t>
        <a:bodyPr/>
        <a:lstStyle/>
        <a:p>
          <a:endParaRPr lang="en-US"/>
        </a:p>
      </dgm:t>
    </dgm:pt>
    <dgm:pt modelId="{BCBC973D-4075-4FBE-B1D8-C9273069807B}" type="sibTrans" cxnId="{334534A7-1539-4875-8F8E-C44CE02C9E69}">
      <dgm:prSet/>
      <dgm:spPr/>
      <dgm:t>
        <a:bodyPr/>
        <a:lstStyle/>
        <a:p>
          <a:endParaRPr lang="en-US"/>
        </a:p>
      </dgm:t>
    </dgm:pt>
    <dgm:pt modelId="{16C91C4E-1FD8-4F5C-9EBA-65251FF3208B}">
      <dgm:prSet/>
      <dgm:spPr/>
      <dgm:t>
        <a:bodyPr/>
        <a:lstStyle/>
        <a:p>
          <a:r>
            <a:rPr lang="hu-HU" dirty="0" err="1"/>
            <a:t>Aim</a:t>
          </a:r>
          <a:r>
            <a:rPr lang="hu-HU" dirty="0"/>
            <a:t>: </a:t>
          </a:r>
          <a:r>
            <a:rPr lang="hu-HU" dirty="0" err="1"/>
            <a:t>educate</a:t>
          </a:r>
          <a:r>
            <a:rPr lang="hu-HU" dirty="0"/>
            <a:t> </a:t>
          </a:r>
          <a:r>
            <a:rPr lang="hu-HU" dirty="0" err="1"/>
            <a:t>teachers</a:t>
          </a:r>
          <a:r>
            <a:rPr lang="hu-HU" dirty="0"/>
            <a:t> </a:t>
          </a:r>
          <a:r>
            <a:rPr lang="hu-HU" dirty="0" err="1"/>
            <a:t>for</a:t>
          </a:r>
          <a:r>
            <a:rPr lang="hu-HU" dirty="0"/>
            <a:t> </a:t>
          </a:r>
          <a:r>
            <a:rPr lang="hu-HU" dirty="0" err="1"/>
            <a:t>Greece’s</a:t>
          </a:r>
          <a:r>
            <a:rPr lang="hu-HU" dirty="0"/>
            <a:t> </a:t>
          </a:r>
          <a:r>
            <a:rPr lang="hu-HU" dirty="0" err="1"/>
            <a:t>isolated</a:t>
          </a:r>
          <a:r>
            <a:rPr lang="hu-HU" dirty="0"/>
            <a:t> </a:t>
          </a:r>
          <a:r>
            <a:rPr lang="hu-HU" dirty="0" err="1"/>
            <a:t>territories</a:t>
          </a:r>
          <a:r>
            <a:rPr lang="hu-HU" dirty="0"/>
            <a:t> </a:t>
          </a:r>
          <a:r>
            <a:rPr lang="hu-HU" dirty="0" err="1"/>
            <a:t>with</a:t>
          </a:r>
          <a:r>
            <a:rPr lang="hu-HU" dirty="0"/>
            <a:t> </a:t>
          </a:r>
          <a:r>
            <a:rPr lang="hu-HU" dirty="0" err="1"/>
            <a:t>small</a:t>
          </a:r>
          <a:r>
            <a:rPr lang="hu-HU" dirty="0"/>
            <a:t> </a:t>
          </a:r>
          <a:r>
            <a:rPr lang="hu-HU" dirty="0" err="1"/>
            <a:t>schools</a:t>
          </a:r>
          <a:endParaRPr lang="en-US" dirty="0"/>
        </a:p>
      </dgm:t>
    </dgm:pt>
    <dgm:pt modelId="{4AEAEB47-659D-45F3-B135-A16538BD5343}" type="parTrans" cxnId="{86C13E20-E9FE-4130-9921-5AC3870A47C8}">
      <dgm:prSet/>
      <dgm:spPr/>
      <dgm:t>
        <a:bodyPr/>
        <a:lstStyle/>
        <a:p>
          <a:endParaRPr lang="en-US"/>
        </a:p>
      </dgm:t>
    </dgm:pt>
    <dgm:pt modelId="{992CAEAB-0084-4F2D-92AB-0CFCB877D478}" type="sibTrans" cxnId="{86C13E20-E9FE-4130-9921-5AC3870A47C8}">
      <dgm:prSet/>
      <dgm:spPr/>
      <dgm:t>
        <a:bodyPr/>
        <a:lstStyle/>
        <a:p>
          <a:endParaRPr lang="en-US"/>
        </a:p>
      </dgm:t>
    </dgm:pt>
    <dgm:pt modelId="{EF430058-30C8-41B5-B33B-1DF7103B0869}">
      <dgm:prSet/>
      <dgm:spPr/>
      <dgm:t>
        <a:bodyPr/>
        <a:lstStyle/>
        <a:p>
          <a:r>
            <a:rPr lang="hu-HU" dirty="0" err="1"/>
            <a:t>Inclusive</a:t>
          </a:r>
          <a:r>
            <a:rPr lang="hu-HU" dirty="0"/>
            <a:t> </a:t>
          </a:r>
          <a:r>
            <a:rPr lang="hu-HU" dirty="0" err="1"/>
            <a:t>school</a:t>
          </a:r>
          <a:r>
            <a:rPr lang="hu-HU" dirty="0"/>
            <a:t>, </a:t>
          </a:r>
          <a:r>
            <a:rPr lang="hu-HU" dirty="0" err="1"/>
            <a:t>try</a:t>
          </a:r>
          <a:r>
            <a:rPr lang="hu-HU" dirty="0"/>
            <a:t> </a:t>
          </a:r>
          <a:r>
            <a:rPr lang="hu-HU" dirty="0" err="1"/>
            <a:t>to</a:t>
          </a:r>
          <a:r>
            <a:rPr lang="hu-HU" dirty="0"/>
            <a:t> </a:t>
          </a:r>
          <a:r>
            <a:rPr lang="hu-HU" dirty="0" err="1"/>
            <a:t>represent</a:t>
          </a:r>
          <a:r>
            <a:rPr lang="hu-HU" dirty="0"/>
            <a:t> </a:t>
          </a:r>
          <a:r>
            <a:rPr lang="hu-HU" dirty="0" err="1"/>
            <a:t>all</a:t>
          </a:r>
          <a:r>
            <a:rPr lang="hu-HU" dirty="0"/>
            <a:t> </a:t>
          </a:r>
          <a:r>
            <a:rPr lang="hu-HU" dirty="0" err="1"/>
            <a:t>groups</a:t>
          </a:r>
          <a:r>
            <a:rPr lang="hu-HU" dirty="0"/>
            <a:t> of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society</a:t>
          </a:r>
          <a:r>
            <a:rPr lang="hu-HU" dirty="0"/>
            <a:t>, </a:t>
          </a:r>
          <a:r>
            <a:rPr lang="hu-HU" dirty="0" err="1"/>
            <a:t>kids</a:t>
          </a:r>
          <a:r>
            <a:rPr lang="hu-HU" dirty="0"/>
            <a:t> </a:t>
          </a:r>
          <a:r>
            <a:rPr lang="hu-HU" dirty="0" err="1"/>
            <a:t>are</a:t>
          </a:r>
          <a:r>
            <a:rPr lang="hu-HU" dirty="0"/>
            <a:t> </a:t>
          </a:r>
          <a:r>
            <a:rPr lang="hu-HU" dirty="0" err="1" smtClean="0"/>
            <a:t>drawn</a:t>
          </a:r>
          <a:r>
            <a:rPr lang="hu-HU" dirty="0" smtClean="0"/>
            <a:t> </a:t>
          </a:r>
          <a:endParaRPr lang="en-US" dirty="0"/>
        </a:p>
      </dgm:t>
    </dgm:pt>
    <dgm:pt modelId="{A130D526-0DD2-4EEC-8143-9459B2377141}" type="parTrans" cxnId="{530396BD-ED2B-4FDC-B5D5-57BD623DB09A}">
      <dgm:prSet/>
      <dgm:spPr/>
      <dgm:t>
        <a:bodyPr/>
        <a:lstStyle/>
        <a:p>
          <a:endParaRPr lang="en-US"/>
        </a:p>
      </dgm:t>
    </dgm:pt>
    <dgm:pt modelId="{79EFD89E-C0FE-48A0-8EE1-94D24DEA2F8B}" type="sibTrans" cxnId="{530396BD-ED2B-4FDC-B5D5-57BD623DB09A}">
      <dgm:prSet/>
      <dgm:spPr/>
      <dgm:t>
        <a:bodyPr/>
        <a:lstStyle/>
        <a:p>
          <a:endParaRPr lang="en-US"/>
        </a:p>
      </dgm:t>
    </dgm:pt>
    <dgm:pt modelId="{BF3FAFD1-B232-45D2-A895-57759FC6606C}" type="pres">
      <dgm:prSet presAssocID="{F86DAB59-4643-466C-AE96-720D86270B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05A883E-30E1-4668-A4A3-02569A162F05}" type="pres">
      <dgm:prSet presAssocID="{5348A562-EA83-4D9F-AD03-C0773E4D25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A45785-61AF-43BB-897D-4920C85A62F5}" type="pres">
      <dgm:prSet presAssocID="{13F67D72-CBCD-459B-80DA-79071DE90920}" presName="sibTrans" presStyleCnt="0"/>
      <dgm:spPr/>
    </dgm:pt>
    <dgm:pt modelId="{E4E2470F-949F-4016-B16E-712DF8698145}" type="pres">
      <dgm:prSet presAssocID="{3919B468-B00B-4EED-9152-70CACF2D70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3E5D83-DC62-4D9D-83DA-1FF91B490164}" type="pres">
      <dgm:prSet presAssocID="{E4274986-8E52-4085-B176-113731FBDFDC}" presName="sibTrans" presStyleCnt="0"/>
      <dgm:spPr/>
    </dgm:pt>
    <dgm:pt modelId="{F4C5BCDB-D5C2-452A-AF96-71451E089536}" type="pres">
      <dgm:prSet presAssocID="{BCB51D6E-8D73-46DC-AFA1-709905BF21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74D438-34DD-4D66-A301-3C0B1B136EBE}" type="pres">
      <dgm:prSet presAssocID="{BCBC973D-4075-4FBE-B1D8-C9273069807B}" presName="sibTrans" presStyleCnt="0"/>
      <dgm:spPr/>
    </dgm:pt>
    <dgm:pt modelId="{AEE70B11-243A-4750-B6C7-803531C7AD6C}" type="pres">
      <dgm:prSet presAssocID="{16C91C4E-1FD8-4F5C-9EBA-65251FF320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46ACAA-9F2E-4565-96FA-8D7029361B36}" type="pres">
      <dgm:prSet presAssocID="{992CAEAB-0084-4F2D-92AB-0CFCB877D478}" presName="sibTrans" presStyleCnt="0"/>
      <dgm:spPr/>
    </dgm:pt>
    <dgm:pt modelId="{A1D04FC8-6C00-4318-8562-A84544F8DD4F}" type="pres">
      <dgm:prSet presAssocID="{EF430058-30C8-41B5-B33B-1DF7103B08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577E9A0-7867-425A-B3CC-E3DAF6BF4922}" type="presOf" srcId="{F86DAB59-4643-466C-AE96-720D86270BA9}" destId="{BF3FAFD1-B232-45D2-A895-57759FC6606C}" srcOrd="0" destOrd="0" presId="urn:microsoft.com/office/officeart/2005/8/layout/default"/>
    <dgm:cxn modelId="{8D17C208-AAA9-4110-8914-F7061CB6954A}" srcId="{F86DAB59-4643-466C-AE96-720D86270BA9}" destId="{3919B468-B00B-4EED-9152-70CACF2D70BC}" srcOrd="1" destOrd="0" parTransId="{5FEBFF8C-4EE4-436A-83EE-64BA766E14A1}" sibTransId="{E4274986-8E52-4085-B176-113731FBDFDC}"/>
    <dgm:cxn modelId="{0C6CAB38-7DCA-4D85-B770-4C4F619F5067}" type="presOf" srcId="{EF430058-30C8-41B5-B33B-1DF7103B0869}" destId="{A1D04FC8-6C00-4318-8562-A84544F8DD4F}" srcOrd="0" destOrd="0" presId="urn:microsoft.com/office/officeart/2005/8/layout/default"/>
    <dgm:cxn modelId="{530396BD-ED2B-4FDC-B5D5-57BD623DB09A}" srcId="{F86DAB59-4643-466C-AE96-720D86270BA9}" destId="{EF430058-30C8-41B5-B33B-1DF7103B0869}" srcOrd="4" destOrd="0" parTransId="{A130D526-0DD2-4EEC-8143-9459B2377141}" sibTransId="{79EFD89E-C0FE-48A0-8EE1-94D24DEA2F8B}"/>
    <dgm:cxn modelId="{334534A7-1539-4875-8F8E-C44CE02C9E69}" srcId="{F86DAB59-4643-466C-AE96-720D86270BA9}" destId="{BCB51D6E-8D73-46DC-AFA1-709905BF21BC}" srcOrd="2" destOrd="0" parTransId="{CDACBFCB-A0DE-4569-A524-A647B23139C6}" sibTransId="{BCBC973D-4075-4FBE-B1D8-C9273069807B}"/>
    <dgm:cxn modelId="{5D6D939D-C0FA-4BEF-86BD-7767439E2444}" type="presOf" srcId="{3919B468-B00B-4EED-9152-70CACF2D70BC}" destId="{E4E2470F-949F-4016-B16E-712DF8698145}" srcOrd="0" destOrd="0" presId="urn:microsoft.com/office/officeart/2005/8/layout/default"/>
    <dgm:cxn modelId="{56C44476-3552-4A4F-9485-57B50664DC83}" srcId="{F86DAB59-4643-466C-AE96-720D86270BA9}" destId="{5348A562-EA83-4D9F-AD03-C0773E4D25FF}" srcOrd="0" destOrd="0" parTransId="{9195118C-0856-4FE2-A37D-3AE8F406DC20}" sibTransId="{13F67D72-CBCD-459B-80DA-79071DE90920}"/>
    <dgm:cxn modelId="{52E20186-48F8-47CB-B074-07CB83BD99B0}" type="presOf" srcId="{16C91C4E-1FD8-4F5C-9EBA-65251FF3208B}" destId="{AEE70B11-243A-4750-B6C7-803531C7AD6C}" srcOrd="0" destOrd="0" presId="urn:microsoft.com/office/officeart/2005/8/layout/default"/>
    <dgm:cxn modelId="{C19B833E-457A-4812-95ED-F15E1E4F79A7}" type="presOf" srcId="{BCB51D6E-8D73-46DC-AFA1-709905BF21BC}" destId="{F4C5BCDB-D5C2-452A-AF96-71451E089536}" srcOrd="0" destOrd="0" presId="urn:microsoft.com/office/officeart/2005/8/layout/default"/>
    <dgm:cxn modelId="{86C13E20-E9FE-4130-9921-5AC3870A47C8}" srcId="{F86DAB59-4643-466C-AE96-720D86270BA9}" destId="{16C91C4E-1FD8-4F5C-9EBA-65251FF3208B}" srcOrd="3" destOrd="0" parTransId="{4AEAEB47-659D-45F3-B135-A16538BD5343}" sibTransId="{992CAEAB-0084-4F2D-92AB-0CFCB877D478}"/>
    <dgm:cxn modelId="{3AD0D9E9-2B41-40B8-BE04-FA2448389275}" type="presOf" srcId="{5348A562-EA83-4D9F-AD03-C0773E4D25FF}" destId="{405A883E-30E1-4668-A4A3-02569A162F05}" srcOrd="0" destOrd="0" presId="urn:microsoft.com/office/officeart/2005/8/layout/default"/>
    <dgm:cxn modelId="{48CB55AA-1CF0-4F0F-890A-4FA5B0C82BE2}" type="presParOf" srcId="{BF3FAFD1-B232-45D2-A895-57759FC6606C}" destId="{405A883E-30E1-4668-A4A3-02569A162F05}" srcOrd="0" destOrd="0" presId="urn:microsoft.com/office/officeart/2005/8/layout/default"/>
    <dgm:cxn modelId="{CADBB1BF-1480-4512-9A17-2D2118494581}" type="presParOf" srcId="{BF3FAFD1-B232-45D2-A895-57759FC6606C}" destId="{16A45785-61AF-43BB-897D-4920C85A62F5}" srcOrd="1" destOrd="0" presId="urn:microsoft.com/office/officeart/2005/8/layout/default"/>
    <dgm:cxn modelId="{5CA4E2BA-F196-4CBE-9B67-870F0D7C04ED}" type="presParOf" srcId="{BF3FAFD1-B232-45D2-A895-57759FC6606C}" destId="{E4E2470F-949F-4016-B16E-712DF8698145}" srcOrd="2" destOrd="0" presId="urn:microsoft.com/office/officeart/2005/8/layout/default"/>
    <dgm:cxn modelId="{172C4132-AE9A-45F0-BBE9-25363AB4332D}" type="presParOf" srcId="{BF3FAFD1-B232-45D2-A895-57759FC6606C}" destId="{713E5D83-DC62-4D9D-83DA-1FF91B490164}" srcOrd="3" destOrd="0" presId="urn:microsoft.com/office/officeart/2005/8/layout/default"/>
    <dgm:cxn modelId="{CBAEF9CD-BA5B-4DCB-94B5-3CAC78D105F5}" type="presParOf" srcId="{BF3FAFD1-B232-45D2-A895-57759FC6606C}" destId="{F4C5BCDB-D5C2-452A-AF96-71451E089536}" srcOrd="4" destOrd="0" presId="urn:microsoft.com/office/officeart/2005/8/layout/default"/>
    <dgm:cxn modelId="{73915A32-2D0A-4190-A45F-952E2ED52A76}" type="presParOf" srcId="{BF3FAFD1-B232-45D2-A895-57759FC6606C}" destId="{8C74D438-34DD-4D66-A301-3C0B1B136EBE}" srcOrd="5" destOrd="0" presId="urn:microsoft.com/office/officeart/2005/8/layout/default"/>
    <dgm:cxn modelId="{294E1024-C207-46AC-99A7-B92AE80ADBB7}" type="presParOf" srcId="{BF3FAFD1-B232-45D2-A895-57759FC6606C}" destId="{AEE70B11-243A-4750-B6C7-803531C7AD6C}" srcOrd="6" destOrd="0" presId="urn:microsoft.com/office/officeart/2005/8/layout/default"/>
    <dgm:cxn modelId="{8F3EED77-9DC3-42E3-845D-03E2F41C5787}" type="presParOf" srcId="{BF3FAFD1-B232-45D2-A895-57759FC6606C}" destId="{AD46ACAA-9F2E-4565-96FA-8D7029361B36}" srcOrd="7" destOrd="0" presId="urn:microsoft.com/office/officeart/2005/8/layout/default"/>
    <dgm:cxn modelId="{B531FAE7-55C7-4F83-ACB6-6B20887DBF83}" type="presParOf" srcId="{BF3FAFD1-B232-45D2-A895-57759FC6606C}" destId="{A1D04FC8-6C00-4318-8562-A84544F8DD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20020-D115-44B4-ADD5-27DB629C9A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704EE-835C-4F98-B66E-E526E872FB7C}">
      <dgm:prSet/>
      <dgm:spPr/>
      <dgm:t>
        <a:bodyPr/>
        <a:lstStyle/>
        <a:p>
          <a:r>
            <a:rPr lang="hu-HU"/>
            <a:t>Reporting a problem: </a:t>
          </a:r>
          <a:endParaRPr lang="en-US"/>
        </a:p>
      </dgm:t>
    </dgm:pt>
    <dgm:pt modelId="{6795FE17-C588-40F6-8987-CF8DEB82B0E7}" type="parTrans" cxnId="{CB452C45-16DB-495D-A4D7-D8592A785CBA}">
      <dgm:prSet/>
      <dgm:spPr/>
      <dgm:t>
        <a:bodyPr/>
        <a:lstStyle/>
        <a:p>
          <a:endParaRPr lang="en-US"/>
        </a:p>
      </dgm:t>
    </dgm:pt>
    <dgm:pt modelId="{D9CC6C18-E2AF-441B-B1C5-0D8FD235711D}" type="sibTrans" cxnId="{CB452C45-16DB-495D-A4D7-D8592A785CBA}">
      <dgm:prSet/>
      <dgm:spPr/>
      <dgm:t>
        <a:bodyPr/>
        <a:lstStyle/>
        <a:p>
          <a:endParaRPr lang="en-US"/>
        </a:p>
      </dgm:t>
    </dgm:pt>
    <dgm:pt modelId="{CFD67AFB-50C9-4CFA-8502-E49912AE8634}">
      <dgm:prSet/>
      <dgm:spPr/>
      <dgm:t>
        <a:bodyPr/>
        <a:lstStyle/>
        <a:p>
          <a:r>
            <a:rPr lang="hu-HU" dirty="0" err="1"/>
            <a:t>Students</a:t>
          </a:r>
          <a:r>
            <a:rPr lang="hu-HU" dirty="0"/>
            <a:t>’ </a:t>
          </a:r>
          <a:r>
            <a:rPr lang="hu-HU" dirty="0" err="1"/>
            <a:t>notes</a:t>
          </a:r>
          <a:r>
            <a:rPr lang="hu-HU" dirty="0"/>
            <a:t> </a:t>
          </a:r>
          <a:r>
            <a:rPr lang="hu-HU" dirty="0" err="1"/>
            <a:t>about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problems</a:t>
          </a:r>
          <a:r>
            <a:rPr lang="hu-HU" dirty="0"/>
            <a:t> in a </a:t>
          </a:r>
          <a:r>
            <a:rPr lang="hu-HU" dirty="0" err="1"/>
            <a:t>box</a:t>
          </a:r>
          <a:r>
            <a:rPr lang="hu-HU" dirty="0"/>
            <a:t> (</a:t>
          </a:r>
          <a:r>
            <a:rPr lang="hu-HU" dirty="0" err="1" smtClean="0"/>
            <a:t>anonymous</a:t>
          </a:r>
          <a:r>
            <a:rPr lang="hu-HU" dirty="0"/>
            <a:t>)</a:t>
          </a:r>
          <a:endParaRPr lang="en-US" dirty="0"/>
        </a:p>
      </dgm:t>
    </dgm:pt>
    <dgm:pt modelId="{2D347489-AF0E-4FD2-B15C-62725B0B16F3}" type="parTrans" cxnId="{F5A94389-E4E8-4AD4-812D-06CE3A928A58}">
      <dgm:prSet/>
      <dgm:spPr/>
      <dgm:t>
        <a:bodyPr/>
        <a:lstStyle/>
        <a:p>
          <a:endParaRPr lang="en-US"/>
        </a:p>
      </dgm:t>
    </dgm:pt>
    <dgm:pt modelId="{1039ABA8-8634-4D2C-8325-DC69A19F1ACF}" type="sibTrans" cxnId="{F5A94389-E4E8-4AD4-812D-06CE3A928A58}">
      <dgm:prSet/>
      <dgm:spPr/>
      <dgm:t>
        <a:bodyPr/>
        <a:lstStyle/>
        <a:p>
          <a:endParaRPr lang="en-US"/>
        </a:p>
      </dgm:t>
    </dgm:pt>
    <dgm:pt modelId="{09C4F17C-2EC7-4987-8D8D-8C5EFF2B826D}">
      <dgm:prSet/>
      <dgm:spPr/>
      <dgm:t>
        <a:bodyPr/>
        <a:lstStyle/>
        <a:p>
          <a:r>
            <a:rPr lang="hu-HU" dirty="0" err="1"/>
            <a:t>Official</a:t>
          </a:r>
          <a:r>
            <a:rPr lang="hu-HU" dirty="0"/>
            <a:t> online </a:t>
          </a:r>
          <a:r>
            <a:rPr lang="hu-HU" dirty="0" err="1"/>
            <a:t>form</a:t>
          </a:r>
          <a:r>
            <a:rPr lang="hu-HU" dirty="0"/>
            <a:t>  </a:t>
          </a:r>
          <a:endParaRPr lang="en-US" dirty="0"/>
        </a:p>
      </dgm:t>
    </dgm:pt>
    <dgm:pt modelId="{BC847D02-F118-436C-BDA1-D74052CD8E75}" type="parTrans" cxnId="{7B3FEBB4-33AF-4FE4-9A30-52315E8D2F24}">
      <dgm:prSet/>
      <dgm:spPr/>
      <dgm:t>
        <a:bodyPr/>
        <a:lstStyle/>
        <a:p>
          <a:endParaRPr lang="en-US"/>
        </a:p>
      </dgm:t>
    </dgm:pt>
    <dgm:pt modelId="{10C83FB7-077E-47D7-AC25-3A0467B19A1D}" type="sibTrans" cxnId="{7B3FEBB4-33AF-4FE4-9A30-52315E8D2F24}">
      <dgm:prSet/>
      <dgm:spPr/>
      <dgm:t>
        <a:bodyPr/>
        <a:lstStyle/>
        <a:p>
          <a:endParaRPr lang="en-US"/>
        </a:p>
      </dgm:t>
    </dgm:pt>
    <dgm:pt modelId="{9168EBC6-3B23-487E-A7F0-771DA3458353}">
      <dgm:prSet/>
      <dgm:spPr/>
      <dgm:t>
        <a:bodyPr/>
        <a:lstStyle/>
        <a:p>
          <a:r>
            <a:rPr lang="hu-HU"/>
            <a:t>Mediation among the participants</a:t>
          </a:r>
          <a:endParaRPr lang="en-US"/>
        </a:p>
      </dgm:t>
    </dgm:pt>
    <dgm:pt modelId="{69A3A6E0-8BD7-491F-BD3C-783A14848856}" type="parTrans" cxnId="{481A2A35-D0DF-4C10-A9C0-99D6CEF4B3E9}">
      <dgm:prSet/>
      <dgm:spPr/>
      <dgm:t>
        <a:bodyPr/>
        <a:lstStyle/>
        <a:p>
          <a:endParaRPr lang="en-US"/>
        </a:p>
      </dgm:t>
    </dgm:pt>
    <dgm:pt modelId="{DD80A855-A095-430B-A6A3-4BAC7F4C8560}" type="sibTrans" cxnId="{481A2A35-D0DF-4C10-A9C0-99D6CEF4B3E9}">
      <dgm:prSet/>
      <dgm:spPr/>
      <dgm:t>
        <a:bodyPr/>
        <a:lstStyle/>
        <a:p>
          <a:endParaRPr lang="en-US"/>
        </a:p>
      </dgm:t>
    </dgm:pt>
    <dgm:pt modelId="{467BC8B2-D636-4DC9-ACAA-40865E382CBD}">
      <dgm:prSet/>
      <dgm:spPr/>
      <dgm:t>
        <a:bodyPr/>
        <a:lstStyle/>
        <a:p>
          <a:r>
            <a:rPr lang="hu-HU"/>
            <a:t>Council with 4 members (delegates of the government and the school adviser): investigation must follow</a:t>
          </a:r>
          <a:endParaRPr lang="en-US"/>
        </a:p>
      </dgm:t>
    </dgm:pt>
    <dgm:pt modelId="{36013A34-D3BC-46AB-B9ED-417908827004}" type="parTrans" cxnId="{F8204655-6E7B-461E-AD62-7F072277B007}">
      <dgm:prSet/>
      <dgm:spPr/>
      <dgm:t>
        <a:bodyPr/>
        <a:lstStyle/>
        <a:p>
          <a:endParaRPr lang="en-US"/>
        </a:p>
      </dgm:t>
    </dgm:pt>
    <dgm:pt modelId="{C38AD1A5-9B3D-4292-841D-461051B21341}" type="sibTrans" cxnId="{F8204655-6E7B-461E-AD62-7F072277B007}">
      <dgm:prSet/>
      <dgm:spPr/>
      <dgm:t>
        <a:bodyPr/>
        <a:lstStyle/>
        <a:p>
          <a:endParaRPr lang="en-US"/>
        </a:p>
      </dgm:t>
    </dgm:pt>
    <dgm:pt modelId="{2C553DCD-6BEE-441B-8372-B4EEE417F1A7}" type="pres">
      <dgm:prSet presAssocID="{2A220020-D115-44B4-ADD5-27DB629C9A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7E776AA-0980-4075-9A1B-6C522E01FCE0}" type="pres">
      <dgm:prSet presAssocID="{1AF704EE-835C-4F98-B66E-E526E872FB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654A55-568A-4D83-A7F2-027E859FC66B}" type="pres">
      <dgm:prSet presAssocID="{D9CC6C18-E2AF-441B-B1C5-0D8FD235711D}" presName="sibTrans" presStyleCnt="0"/>
      <dgm:spPr/>
    </dgm:pt>
    <dgm:pt modelId="{481BC4C1-5A5D-467F-BCCE-7FCE3982C5B8}" type="pres">
      <dgm:prSet presAssocID="{CFD67AFB-50C9-4CFA-8502-E49912AE86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7CF8BA-E065-4962-8D2C-2310F83479AA}" type="pres">
      <dgm:prSet presAssocID="{1039ABA8-8634-4D2C-8325-DC69A19F1ACF}" presName="sibTrans" presStyleCnt="0"/>
      <dgm:spPr/>
    </dgm:pt>
    <dgm:pt modelId="{F0988DE6-99F1-4F6A-BCF9-82C787732D97}" type="pres">
      <dgm:prSet presAssocID="{09C4F17C-2EC7-4987-8D8D-8C5EFF2B82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A9165E-3E27-4FF5-9D4F-26C5C7674ED9}" type="pres">
      <dgm:prSet presAssocID="{10C83FB7-077E-47D7-AC25-3A0467B19A1D}" presName="sibTrans" presStyleCnt="0"/>
      <dgm:spPr/>
    </dgm:pt>
    <dgm:pt modelId="{14F0A94C-106E-4EAD-933E-2FB524FA4A24}" type="pres">
      <dgm:prSet presAssocID="{9168EBC6-3B23-487E-A7F0-771DA34583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8E814A-10A6-4570-AA43-9DB25FF69559}" type="pres">
      <dgm:prSet presAssocID="{DD80A855-A095-430B-A6A3-4BAC7F4C8560}" presName="sibTrans" presStyleCnt="0"/>
      <dgm:spPr/>
    </dgm:pt>
    <dgm:pt modelId="{9D2B44C4-9A0F-40CB-8643-0CABE6E44B3F}" type="pres">
      <dgm:prSet presAssocID="{467BC8B2-D636-4DC9-ACAA-40865E382C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C27DA81-C1AE-44A9-A4B2-1B6F42D58545}" type="presOf" srcId="{1AF704EE-835C-4F98-B66E-E526E872FB7C}" destId="{97E776AA-0980-4075-9A1B-6C522E01FCE0}" srcOrd="0" destOrd="0" presId="urn:microsoft.com/office/officeart/2005/8/layout/default"/>
    <dgm:cxn modelId="{9D17E750-7933-4399-A589-F7E4992A32C3}" type="presOf" srcId="{CFD67AFB-50C9-4CFA-8502-E49912AE8634}" destId="{481BC4C1-5A5D-467F-BCCE-7FCE3982C5B8}" srcOrd="0" destOrd="0" presId="urn:microsoft.com/office/officeart/2005/8/layout/default"/>
    <dgm:cxn modelId="{88E13275-869E-4B6B-A165-6FF79C04918A}" type="presOf" srcId="{9168EBC6-3B23-487E-A7F0-771DA3458353}" destId="{14F0A94C-106E-4EAD-933E-2FB524FA4A24}" srcOrd="0" destOrd="0" presId="urn:microsoft.com/office/officeart/2005/8/layout/default"/>
    <dgm:cxn modelId="{CB452C45-16DB-495D-A4D7-D8592A785CBA}" srcId="{2A220020-D115-44B4-ADD5-27DB629C9A7A}" destId="{1AF704EE-835C-4F98-B66E-E526E872FB7C}" srcOrd="0" destOrd="0" parTransId="{6795FE17-C588-40F6-8987-CF8DEB82B0E7}" sibTransId="{D9CC6C18-E2AF-441B-B1C5-0D8FD235711D}"/>
    <dgm:cxn modelId="{3FFF8D64-AA42-4E9B-8EA3-70BB6107E549}" type="presOf" srcId="{09C4F17C-2EC7-4987-8D8D-8C5EFF2B826D}" destId="{F0988DE6-99F1-4F6A-BCF9-82C787732D97}" srcOrd="0" destOrd="0" presId="urn:microsoft.com/office/officeart/2005/8/layout/default"/>
    <dgm:cxn modelId="{F8204655-6E7B-461E-AD62-7F072277B007}" srcId="{2A220020-D115-44B4-ADD5-27DB629C9A7A}" destId="{467BC8B2-D636-4DC9-ACAA-40865E382CBD}" srcOrd="4" destOrd="0" parTransId="{36013A34-D3BC-46AB-B9ED-417908827004}" sibTransId="{C38AD1A5-9B3D-4292-841D-461051B21341}"/>
    <dgm:cxn modelId="{4BDD0888-A544-4C52-A4E0-986CC5DA46B3}" type="presOf" srcId="{2A220020-D115-44B4-ADD5-27DB629C9A7A}" destId="{2C553DCD-6BEE-441B-8372-B4EEE417F1A7}" srcOrd="0" destOrd="0" presId="urn:microsoft.com/office/officeart/2005/8/layout/default"/>
    <dgm:cxn modelId="{2B74C312-1B66-4CD6-8C8F-43358E3DF0EB}" type="presOf" srcId="{467BC8B2-D636-4DC9-ACAA-40865E382CBD}" destId="{9D2B44C4-9A0F-40CB-8643-0CABE6E44B3F}" srcOrd="0" destOrd="0" presId="urn:microsoft.com/office/officeart/2005/8/layout/default"/>
    <dgm:cxn modelId="{481A2A35-D0DF-4C10-A9C0-99D6CEF4B3E9}" srcId="{2A220020-D115-44B4-ADD5-27DB629C9A7A}" destId="{9168EBC6-3B23-487E-A7F0-771DA3458353}" srcOrd="3" destOrd="0" parTransId="{69A3A6E0-8BD7-491F-BD3C-783A14848856}" sibTransId="{DD80A855-A095-430B-A6A3-4BAC7F4C8560}"/>
    <dgm:cxn modelId="{F5A94389-E4E8-4AD4-812D-06CE3A928A58}" srcId="{2A220020-D115-44B4-ADD5-27DB629C9A7A}" destId="{CFD67AFB-50C9-4CFA-8502-E49912AE8634}" srcOrd="1" destOrd="0" parTransId="{2D347489-AF0E-4FD2-B15C-62725B0B16F3}" sibTransId="{1039ABA8-8634-4D2C-8325-DC69A19F1ACF}"/>
    <dgm:cxn modelId="{7B3FEBB4-33AF-4FE4-9A30-52315E8D2F24}" srcId="{2A220020-D115-44B4-ADD5-27DB629C9A7A}" destId="{09C4F17C-2EC7-4987-8D8D-8C5EFF2B826D}" srcOrd="2" destOrd="0" parTransId="{BC847D02-F118-436C-BDA1-D74052CD8E75}" sibTransId="{10C83FB7-077E-47D7-AC25-3A0467B19A1D}"/>
    <dgm:cxn modelId="{D9248850-7EC9-4039-977D-6D6F4C96A319}" type="presParOf" srcId="{2C553DCD-6BEE-441B-8372-B4EEE417F1A7}" destId="{97E776AA-0980-4075-9A1B-6C522E01FCE0}" srcOrd="0" destOrd="0" presId="urn:microsoft.com/office/officeart/2005/8/layout/default"/>
    <dgm:cxn modelId="{9C5963CC-4187-4C04-8EA7-3EBFC1C45D13}" type="presParOf" srcId="{2C553DCD-6BEE-441B-8372-B4EEE417F1A7}" destId="{7B654A55-568A-4D83-A7F2-027E859FC66B}" srcOrd="1" destOrd="0" presId="urn:microsoft.com/office/officeart/2005/8/layout/default"/>
    <dgm:cxn modelId="{DE3FDE22-8EC2-4C57-8A82-3CFCC4F64CFA}" type="presParOf" srcId="{2C553DCD-6BEE-441B-8372-B4EEE417F1A7}" destId="{481BC4C1-5A5D-467F-BCCE-7FCE3982C5B8}" srcOrd="2" destOrd="0" presId="urn:microsoft.com/office/officeart/2005/8/layout/default"/>
    <dgm:cxn modelId="{2F323B20-DC4D-45EE-B97F-3585F6046789}" type="presParOf" srcId="{2C553DCD-6BEE-441B-8372-B4EEE417F1A7}" destId="{BF7CF8BA-E065-4962-8D2C-2310F83479AA}" srcOrd="3" destOrd="0" presId="urn:microsoft.com/office/officeart/2005/8/layout/default"/>
    <dgm:cxn modelId="{97C9BEBB-AB9D-4DA4-8486-8228AB296FDB}" type="presParOf" srcId="{2C553DCD-6BEE-441B-8372-B4EEE417F1A7}" destId="{F0988DE6-99F1-4F6A-BCF9-82C787732D97}" srcOrd="4" destOrd="0" presId="urn:microsoft.com/office/officeart/2005/8/layout/default"/>
    <dgm:cxn modelId="{FB8AB0A4-48C0-4CB7-BF71-D12F6714AE21}" type="presParOf" srcId="{2C553DCD-6BEE-441B-8372-B4EEE417F1A7}" destId="{B1A9165E-3E27-4FF5-9D4F-26C5C7674ED9}" srcOrd="5" destOrd="0" presId="urn:microsoft.com/office/officeart/2005/8/layout/default"/>
    <dgm:cxn modelId="{0DEBC68E-9C72-4BAF-90F4-7FD1977E4A88}" type="presParOf" srcId="{2C553DCD-6BEE-441B-8372-B4EEE417F1A7}" destId="{14F0A94C-106E-4EAD-933E-2FB524FA4A24}" srcOrd="6" destOrd="0" presId="urn:microsoft.com/office/officeart/2005/8/layout/default"/>
    <dgm:cxn modelId="{DC8A03B2-0623-4099-AFB1-560F8044E682}" type="presParOf" srcId="{2C553DCD-6BEE-441B-8372-B4EEE417F1A7}" destId="{508E814A-10A6-4570-AA43-9DB25FF69559}" srcOrd="7" destOrd="0" presId="urn:microsoft.com/office/officeart/2005/8/layout/default"/>
    <dgm:cxn modelId="{5107CEAB-0800-4A99-A37D-EDBDF3A678BD}" type="presParOf" srcId="{2C553DCD-6BEE-441B-8372-B4EEE417F1A7}" destId="{9D2B44C4-9A0F-40CB-8643-0CABE6E44B3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A883E-30E1-4668-A4A3-02569A162F05}">
      <dsp:nvSpPr>
        <dsp:cNvPr id="0" name=""/>
        <dsp:cNvSpPr/>
      </dsp:nvSpPr>
      <dsp:spPr>
        <a:xfrm>
          <a:off x="0" y="36934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Regular: 2 classes/year</a:t>
          </a:r>
          <a:endParaRPr lang="en-US" sz="1900" kern="1200"/>
        </a:p>
      </dsp:txBody>
      <dsp:txXfrm>
        <a:off x="0" y="36934"/>
        <a:ext cx="3037581" cy="1822549"/>
      </dsp:txXfrm>
    </dsp:sp>
    <dsp:sp modelId="{E4E2470F-949F-4016-B16E-712DF8698145}">
      <dsp:nvSpPr>
        <dsp:cNvPr id="0" name=""/>
        <dsp:cNvSpPr/>
      </dsp:nvSpPr>
      <dsp:spPr>
        <a:xfrm>
          <a:off x="3341340" y="36934"/>
          <a:ext cx="3037581" cy="18225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/>
            <a:t>Compound</a:t>
          </a:r>
          <a:r>
            <a:rPr lang="hu-HU" sz="1900" kern="1200" dirty="0"/>
            <a:t>: 2 </a:t>
          </a:r>
          <a:r>
            <a:rPr lang="hu-HU" sz="1900" kern="1200" dirty="0" err="1"/>
            <a:t>grades</a:t>
          </a:r>
          <a:r>
            <a:rPr lang="hu-HU" sz="1900" kern="1200" dirty="0"/>
            <a:t> </a:t>
          </a:r>
          <a:r>
            <a:rPr lang="hu-HU" sz="1900" kern="1200" dirty="0" err="1"/>
            <a:t>together</a:t>
          </a:r>
          <a:r>
            <a:rPr lang="hu-HU" sz="1900" kern="1200" dirty="0"/>
            <a:t> (1-2, 3-4, 5-6)</a:t>
          </a:r>
          <a:endParaRPr lang="en-US" sz="1900" kern="1200" dirty="0"/>
        </a:p>
      </dsp:txBody>
      <dsp:txXfrm>
        <a:off x="3341340" y="36934"/>
        <a:ext cx="3037581" cy="1822549"/>
      </dsp:txXfrm>
    </dsp:sp>
    <dsp:sp modelId="{F4C5BCDB-D5C2-452A-AF96-71451E089536}">
      <dsp:nvSpPr>
        <dsp:cNvPr id="0" name=""/>
        <dsp:cNvSpPr/>
      </dsp:nvSpPr>
      <dsp:spPr>
        <a:xfrm>
          <a:off x="6682680" y="36934"/>
          <a:ext cx="3037581" cy="1822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Mixed classes:  1-6 grades together, 1 grade is always missing (Freinet method) </a:t>
          </a:r>
          <a:endParaRPr lang="en-US" sz="1900" kern="1200"/>
        </a:p>
      </dsp:txBody>
      <dsp:txXfrm>
        <a:off x="6682680" y="36934"/>
        <a:ext cx="3037581" cy="1822549"/>
      </dsp:txXfrm>
    </dsp:sp>
    <dsp:sp modelId="{AEE70B11-243A-4750-B6C7-803531C7AD6C}">
      <dsp:nvSpPr>
        <dsp:cNvPr id="0" name=""/>
        <dsp:cNvSpPr/>
      </dsp:nvSpPr>
      <dsp:spPr>
        <a:xfrm>
          <a:off x="1670670" y="2163241"/>
          <a:ext cx="3037581" cy="1822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/>
            <a:t>Aim</a:t>
          </a:r>
          <a:r>
            <a:rPr lang="hu-HU" sz="1900" kern="1200" dirty="0"/>
            <a:t>: </a:t>
          </a:r>
          <a:r>
            <a:rPr lang="hu-HU" sz="1900" kern="1200" dirty="0" err="1"/>
            <a:t>educate</a:t>
          </a:r>
          <a:r>
            <a:rPr lang="hu-HU" sz="1900" kern="1200" dirty="0"/>
            <a:t> </a:t>
          </a:r>
          <a:r>
            <a:rPr lang="hu-HU" sz="1900" kern="1200" dirty="0" err="1"/>
            <a:t>teachers</a:t>
          </a:r>
          <a:r>
            <a:rPr lang="hu-HU" sz="1900" kern="1200" dirty="0"/>
            <a:t> </a:t>
          </a:r>
          <a:r>
            <a:rPr lang="hu-HU" sz="1900" kern="1200" dirty="0" err="1"/>
            <a:t>for</a:t>
          </a:r>
          <a:r>
            <a:rPr lang="hu-HU" sz="1900" kern="1200" dirty="0"/>
            <a:t> </a:t>
          </a:r>
          <a:r>
            <a:rPr lang="hu-HU" sz="1900" kern="1200" dirty="0" err="1"/>
            <a:t>Greece’s</a:t>
          </a:r>
          <a:r>
            <a:rPr lang="hu-HU" sz="1900" kern="1200" dirty="0"/>
            <a:t> </a:t>
          </a:r>
          <a:r>
            <a:rPr lang="hu-HU" sz="1900" kern="1200" dirty="0" err="1"/>
            <a:t>isolated</a:t>
          </a:r>
          <a:r>
            <a:rPr lang="hu-HU" sz="1900" kern="1200" dirty="0"/>
            <a:t> </a:t>
          </a:r>
          <a:r>
            <a:rPr lang="hu-HU" sz="1900" kern="1200" dirty="0" err="1"/>
            <a:t>territories</a:t>
          </a:r>
          <a:r>
            <a:rPr lang="hu-HU" sz="1900" kern="1200" dirty="0"/>
            <a:t> </a:t>
          </a:r>
          <a:r>
            <a:rPr lang="hu-HU" sz="1900" kern="1200" dirty="0" err="1"/>
            <a:t>with</a:t>
          </a:r>
          <a:r>
            <a:rPr lang="hu-HU" sz="1900" kern="1200" dirty="0"/>
            <a:t> </a:t>
          </a:r>
          <a:r>
            <a:rPr lang="hu-HU" sz="1900" kern="1200" dirty="0" err="1"/>
            <a:t>small</a:t>
          </a:r>
          <a:r>
            <a:rPr lang="hu-HU" sz="1900" kern="1200" dirty="0"/>
            <a:t> </a:t>
          </a:r>
          <a:r>
            <a:rPr lang="hu-HU" sz="1900" kern="1200" dirty="0" err="1"/>
            <a:t>schools</a:t>
          </a:r>
          <a:endParaRPr lang="en-US" sz="1900" kern="1200" dirty="0"/>
        </a:p>
      </dsp:txBody>
      <dsp:txXfrm>
        <a:off x="1670670" y="2163241"/>
        <a:ext cx="3037581" cy="1822549"/>
      </dsp:txXfrm>
    </dsp:sp>
    <dsp:sp modelId="{A1D04FC8-6C00-4318-8562-A84544F8DD4F}">
      <dsp:nvSpPr>
        <dsp:cNvPr id="0" name=""/>
        <dsp:cNvSpPr/>
      </dsp:nvSpPr>
      <dsp:spPr>
        <a:xfrm>
          <a:off x="5012010" y="2163241"/>
          <a:ext cx="3037581" cy="18225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/>
            <a:t>Inclusive</a:t>
          </a:r>
          <a:r>
            <a:rPr lang="hu-HU" sz="1900" kern="1200" dirty="0"/>
            <a:t> </a:t>
          </a:r>
          <a:r>
            <a:rPr lang="hu-HU" sz="1900" kern="1200" dirty="0" err="1"/>
            <a:t>school</a:t>
          </a:r>
          <a:r>
            <a:rPr lang="hu-HU" sz="1900" kern="1200" dirty="0"/>
            <a:t>, </a:t>
          </a:r>
          <a:r>
            <a:rPr lang="hu-HU" sz="1900" kern="1200" dirty="0" err="1"/>
            <a:t>try</a:t>
          </a:r>
          <a:r>
            <a:rPr lang="hu-HU" sz="1900" kern="1200" dirty="0"/>
            <a:t> </a:t>
          </a:r>
          <a:r>
            <a:rPr lang="hu-HU" sz="1900" kern="1200" dirty="0" err="1"/>
            <a:t>to</a:t>
          </a:r>
          <a:r>
            <a:rPr lang="hu-HU" sz="1900" kern="1200" dirty="0"/>
            <a:t> </a:t>
          </a:r>
          <a:r>
            <a:rPr lang="hu-HU" sz="1900" kern="1200" dirty="0" err="1"/>
            <a:t>represent</a:t>
          </a:r>
          <a:r>
            <a:rPr lang="hu-HU" sz="1900" kern="1200" dirty="0"/>
            <a:t> </a:t>
          </a:r>
          <a:r>
            <a:rPr lang="hu-HU" sz="1900" kern="1200" dirty="0" err="1"/>
            <a:t>all</a:t>
          </a:r>
          <a:r>
            <a:rPr lang="hu-HU" sz="1900" kern="1200" dirty="0"/>
            <a:t> </a:t>
          </a:r>
          <a:r>
            <a:rPr lang="hu-HU" sz="1900" kern="1200" dirty="0" err="1"/>
            <a:t>groups</a:t>
          </a:r>
          <a:r>
            <a:rPr lang="hu-HU" sz="1900" kern="1200" dirty="0"/>
            <a:t> of </a:t>
          </a:r>
          <a:r>
            <a:rPr lang="hu-HU" sz="1900" kern="1200" dirty="0" err="1"/>
            <a:t>the</a:t>
          </a:r>
          <a:r>
            <a:rPr lang="hu-HU" sz="1900" kern="1200" dirty="0"/>
            <a:t> </a:t>
          </a:r>
          <a:r>
            <a:rPr lang="hu-HU" sz="1900" kern="1200" dirty="0" err="1"/>
            <a:t>society</a:t>
          </a:r>
          <a:r>
            <a:rPr lang="hu-HU" sz="1900" kern="1200" dirty="0"/>
            <a:t>, </a:t>
          </a:r>
          <a:r>
            <a:rPr lang="hu-HU" sz="1900" kern="1200" dirty="0" err="1"/>
            <a:t>kids</a:t>
          </a:r>
          <a:r>
            <a:rPr lang="hu-HU" sz="1900" kern="1200" dirty="0"/>
            <a:t> </a:t>
          </a:r>
          <a:r>
            <a:rPr lang="hu-HU" sz="1900" kern="1200" dirty="0" err="1"/>
            <a:t>are</a:t>
          </a:r>
          <a:r>
            <a:rPr lang="hu-HU" sz="1900" kern="1200" dirty="0"/>
            <a:t> </a:t>
          </a:r>
          <a:r>
            <a:rPr lang="hu-HU" sz="1900" kern="1200" dirty="0" err="1" smtClean="0"/>
            <a:t>drawn</a:t>
          </a:r>
          <a:r>
            <a:rPr lang="hu-HU" sz="1900" kern="1200" dirty="0" smtClean="0"/>
            <a:t> </a:t>
          </a:r>
          <a:endParaRPr lang="en-US" sz="1900" kern="1200" dirty="0"/>
        </a:p>
      </dsp:txBody>
      <dsp:txXfrm>
        <a:off x="5012010" y="2163241"/>
        <a:ext cx="3037581" cy="1822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776AA-0980-4075-9A1B-6C522E01FCE0}">
      <dsp:nvSpPr>
        <dsp:cNvPr id="0" name=""/>
        <dsp:cNvSpPr/>
      </dsp:nvSpPr>
      <dsp:spPr>
        <a:xfrm>
          <a:off x="131052" y="714"/>
          <a:ext cx="1965245" cy="1179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Reporting a problem: </a:t>
          </a:r>
          <a:endParaRPr lang="en-US" sz="1200" kern="1200"/>
        </a:p>
      </dsp:txBody>
      <dsp:txXfrm>
        <a:off x="131052" y="714"/>
        <a:ext cx="1965245" cy="1179147"/>
      </dsp:txXfrm>
    </dsp:sp>
    <dsp:sp modelId="{481BC4C1-5A5D-467F-BCCE-7FCE3982C5B8}">
      <dsp:nvSpPr>
        <dsp:cNvPr id="0" name=""/>
        <dsp:cNvSpPr/>
      </dsp:nvSpPr>
      <dsp:spPr>
        <a:xfrm>
          <a:off x="2292822" y="714"/>
          <a:ext cx="1965245" cy="1179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/>
            <a:t>Students</a:t>
          </a:r>
          <a:r>
            <a:rPr lang="hu-HU" sz="1200" kern="1200" dirty="0"/>
            <a:t>’ </a:t>
          </a:r>
          <a:r>
            <a:rPr lang="hu-HU" sz="1200" kern="1200" dirty="0" err="1"/>
            <a:t>notes</a:t>
          </a:r>
          <a:r>
            <a:rPr lang="hu-HU" sz="1200" kern="1200" dirty="0"/>
            <a:t> </a:t>
          </a:r>
          <a:r>
            <a:rPr lang="hu-HU" sz="1200" kern="1200" dirty="0" err="1"/>
            <a:t>about</a:t>
          </a:r>
          <a:r>
            <a:rPr lang="hu-HU" sz="1200" kern="1200" dirty="0"/>
            <a:t> </a:t>
          </a:r>
          <a:r>
            <a:rPr lang="hu-HU" sz="1200" kern="1200" dirty="0" err="1"/>
            <a:t>the</a:t>
          </a:r>
          <a:r>
            <a:rPr lang="hu-HU" sz="1200" kern="1200" dirty="0"/>
            <a:t> </a:t>
          </a:r>
          <a:r>
            <a:rPr lang="hu-HU" sz="1200" kern="1200" dirty="0" err="1"/>
            <a:t>problems</a:t>
          </a:r>
          <a:r>
            <a:rPr lang="hu-HU" sz="1200" kern="1200" dirty="0"/>
            <a:t> in a </a:t>
          </a:r>
          <a:r>
            <a:rPr lang="hu-HU" sz="1200" kern="1200" dirty="0" err="1"/>
            <a:t>box</a:t>
          </a:r>
          <a:r>
            <a:rPr lang="hu-HU" sz="1200" kern="1200" dirty="0"/>
            <a:t> (</a:t>
          </a:r>
          <a:r>
            <a:rPr lang="hu-HU" sz="1200" kern="1200" dirty="0" err="1" smtClean="0"/>
            <a:t>anonymous</a:t>
          </a:r>
          <a:r>
            <a:rPr lang="hu-HU" sz="1200" kern="1200" dirty="0"/>
            <a:t>)</a:t>
          </a:r>
          <a:endParaRPr lang="en-US" sz="1200" kern="1200" dirty="0"/>
        </a:p>
      </dsp:txBody>
      <dsp:txXfrm>
        <a:off x="2292822" y="714"/>
        <a:ext cx="1965245" cy="1179147"/>
      </dsp:txXfrm>
    </dsp:sp>
    <dsp:sp modelId="{F0988DE6-99F1-4F6A-BCF9-82C787732D97}">
      <dsp:nvSpPr>
        <dsp:cNvPr id="0" name=""/>
        <dsp:cNvSpPr/>
      </dsp:nvSpPr>
      <dsp:spPr>
        <a:xfrm>
          <a:off x="131052" y="1376386"/>
          <a:ext cx="1965245" cy="1179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/>
            <a:t>Official</a:t>
          </a:r>
          <a:r>
            <a:rPr lang="hu-HU" sz="1200" kern="1200" dirty="0"/>
            <a:t> online </a:t>
          </a:r>
          <a:r>
            <a:rPr lang="hu-HU" sz="1200" kern="1200" dirty="0" err="1"/>
            <a:t>form</a:t>
          </a:r>
          <a:r>
            <a:rPr lang="hu-HU" sz="1200" kern="1200" dirty="0"/>
            <a:t>  </a:t>
          </a:r>
          <a:endParaRPr lang="en-US" sz="1200" kern="1200" dirty="0"/>
        </a:p>
      </dsp:txBody>
      <dsp:txXfrm>
        <a:off x="131052" y="1376386"/>
        <a:ext cx="1965245" cy="1179147"/>
      </dsp:txXfrm>
    </dsp:sp>
    <dsp:sp modelId="{14F0A94C-106E-4EAD-933E-2FB524FA4A24}">
      <dsp:nvSpPr>
        <dsp:cNvPr id="0" name=""/>
        <dsp:cNvSpPr/>
      </dsp:nvSpPr>
      <dsp:spPr>
        <a:xfrm>
          <a:off x="2292822" y="1376386"/>
          <a:ext cx="1965245" cy="1179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Mediation among the participants</a:t>
          </a:r>
          <a:endParaRPr lang="en-US" sz="1200" kern="1200"/>
        </a:p>
      </dsp:txBody>
      <dsp:txXfrm>
        <a:off x="2292822" y="1376386"/>
        <a:ext cx="1965245" cy="1179147"/>
      </dsp:txXfrm>
    </dsp:sp>
    <dsp:sp modelId="{9D2B44C4-9A0F-40CB-8643-0CABE6E44B3F}">
      <dsp:nvSpPr>
        <dsp:cNvPr id="0" name=""/>
        <dsp:cNvSpPr/>
      </dsp:nvSpPr>
      <dsp:spPr>
        <a:xfrm>
          <a:off x="1211937" y="2752058"/>
          <a:ext cx="1965245" cy="1179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Council with 4 members (delegates of the government and the school adviser): investigation must follow</a:t>
          </a:r>
          <a:endParaRPr lang="en-US" sz="1200" kern="1200"/>
        </a:p>
      </dsp:txBody>
      <dsp:txXfrm>
        <a:off x="1211937" y="2752058"/>
        <a:ext cx="1965245" cy="1179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0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26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8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41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1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68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9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55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51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96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5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CB84A6-52D2-4699-B10D-37001EFDA838}" type="datetimeFigureOut">
              <a:rPr lang="hu-HU" smtClean="0"/>
              <a:t>2025. 05. 16.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58D291-73DA-46D7-B415-431DA09E3B84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32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82599" y="5301882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1</a:t>
            </a:r>
            <a:r>
              <a:rPr lang="en-US" b="1" dirty="0" err="1"/>
              <a:t>st</a:t>
            </a:r>
            <a:r>
              <a:rPr lang="en-US" b="1" dirty="0"/>
              <a:t> Experimental Primary School of the University of Athens – </a:t>
            </a:r>
            <a:r>
              <a:rPr lang="en-US" b="1" dirty="0" err="1"/>
              <a:t>Marasleion</a:t>
            </a:r>
            <a:r>
              <a:rPr lang="en-US" b="1" dirty="0"/>
              <a:t/>
            </a:r>
            <a:br>
              <a:rPr lang="en-US" b="1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57600" y="8063201"/>
            <a:ext cx="10729726" cy="1577261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Fot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4" y="269921"/>
            <a:ext cx="3330575" cy="41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acropolis ath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26" y="252215"/>
            <a:ext cx="7386510" cy="41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5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/>
              <a:t>Types of school (primary education:6-12 years)</a:t>
            </a:r>
          </a:p>
        </p:txBody>
      </p:sp>
      <p:graphicFrame>
        <p:nvGraphicFramePr>
          <p:cNvPr id="12" name="Tartalom helye 2">
            <a:extLst>
              <a:ext uri="{FF2B5EF4-FFF2-40B4-BE49-F238E27FC236}">
                <a16:creationId xmlns:a16="http://schemas.microsoft.com/office/drawing/2014/main" id="{90199D37-33A1-3413-536A-04083DC70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4576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15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692" y="495384"/>
            <a:ext cx="6202018" cy="1460638"/>
          </a:xfrm>
        </p:spPr>
        <p:txBody>
          <a:bodyPr/>
          <a:lstStyle/>
          <a:p>
            <a:pPr algn="ctr"/>
            <a:r>
              <a:rPr lang="hu-HU" dirty="0" err="1"/>
              <a:t>Environmental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education</a:t>
            </a:r>
            <a:endParaRPr lang="hu-HU" dirty="0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E9547691-1C70-080D-10A2-A470ACB82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55614"/>
              </p:ext>
            </p:extLst>
          </p:nvPr>
        </p:nvGraphicFramePr>
        <p:xfrm>
          <a:off x="1023938" y="1733384"/>
          <a:ext cx="5607449" cy="457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Kép 7" descr="A képen szöveg, Papíráru, papír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598451C-A2DB-EC26-DCBD-C313EA78C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4470" y="1815136"/>
            <a:ext cx="6033154" cy="3393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666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A1F828-B549-4D9A-B091-4B2DC4B2B2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EE9FC-03BF-4860-9A99-6B440AB430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4903" y="4391025"/>
            <a:ext cx="6685507" cy="1738808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Sustainability</a:t>
            </a:r>
          </a:p>
        </p:txBody>
      </p:sp>
      <p:pic>
        <p:nvPicPr>
          <p:cNvPr id="5" name="Kép 4" descr="A képen szöveg, fedett pályás, kézírás, f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07EEB22-CAF4-5A3F-B35C-B8082C387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r="13023" b="1"/>
          <a:stretch>
            <a:fillRect/>
          </a:stretch>
        </p:blipFill>
        <p:spPr>
          <a:xfrm rot="5400000">
            <a:off x="352918" y="616345"/>
            <a:ext cx="3511948" cy="3248521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9802" y="804998"/>
            <a:ext cx="7150608" cy="287121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 err="1"/>
              <a:t>Environmental</a:t>
            </a:r>
            <a:r>
              <a:rPr lang="hu-HU" dirty="0"/>
              <a:t> </a:t>
            </a:r>
            <a:r>
              <a:rPr lang="hu-HU" dirty="0" err="1"/>
              <a:t>education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Project </a:t>
            </a:r>
            <a:r>
              <a:rPr lang="hu-HU" dirty="0" err="1"/>
              <a:t>days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/>
              <a:t>Recycling</a:t>
            </a:r>
            <a:r>
              <a:rPr lang="hu-HU" dirty="0"/>
              <a:t> during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lessons</a:t>
            </a:r>
            <a:r>
              <a:rPr lang="hu-HU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Extra </a:t>
            </a:r>
            <a:r>
              <a:rPr lang="hu-HU" dirty="0" err="1"/>
              <a:t>curricular</a:t>
            </a:r>
            <a:r>
              <a:rPr lang="hu-HU" dirty="0"/>
              <a:t> </a:t>
            </a:r>
            <a:r>
              <a:rPr lang="hu-HU" dirty="0" err="1"/>
              <a:t>clubs</a:t>
            </a:r>
            <a:endParaRPr lang="hu-HU" dirty="0"/>
          </a:p>
        </p:txBody>
      </p:sp>
      <p:pic>
        <p:nvPicPr>
          <p:cNvPr id="7" name="Kép 6" descr="A képen szöveg, Szeméttároló, fedett pályás, f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8E0E256-0B19-CDA5-0954-AB459124D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4" b="-1"/>
          <a:stretch>
            <a:fillRect/>
          </a:stretch>
        </p:blipFill>
        <p:spPr>
          <a:xfrm>
            <a:off x="484633" y="4150596"/>
            <a:ext cx="3248521" cy="22318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40078B-702A-463C-B633-546117AE10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3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hu-HU" sz="4400"/>
              <a:t>Bullying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>
          <a:xfrm>
            <a:off x="371479" y="2038350"/>
            <a:ext cx="5041770" cy="4179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b="1" dirty="0" err="1"/>
              <a:t>Focus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prevention</a:t>
            </a:r>
            <a:r>
              <a:rPr lang="hu-HU" sz="2000" b="1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common</a:t>
            </a:r>
            <a:r>
              <a:rPr lang="hu-HU" sz="2000" dirty="0"/>
              <a:t> </a:t>
            </a:r>
            <a:r>
              <a:rPr lang="hu-HU" sz="2000" dirty="0" err="1"/>
              <a:t>morning</a:t>
            </a:r>
            <a:r>
              <a:rPr lang="hu-HU" sz="2000" dirty="0"/>
              <a:t> </a:t>
            </a:r>
            <a:r>
              <a:rPr lang="hu-HU" sz="2000" dirty="0" err="1"/>
              <a:t>prayer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morning</a:t>
            </a:r>
            <a:r>
              <a:rPr lang="hu-HU" sz="2000" dirty="0"/>
              <a:t> </a:t>
            </a:r>
            <a:r>
              <a:rPr lang="hu-HU" sz="2000" dirty="0" err="1"/>
              <a:t>discussions</a:t>
            </a:r>
            <a:r>
              <a:rPr lang="hu-HU" sz="2000" dirty="0"/>
              <a:t> </a:t>
            </a:r>
            <a:r>
              <a:rPr lang="hu-HU" sz="2000" dirty="0" err="1"/>
              <a:t>about</a:t>
            </a:r>
            <a:r>
              <a:rPr lang="hu-HU" sz="2000" dirty="0"/>
              <a:t> </a:t>
            </a:r>
            <a:r>
              <a:rPr lang="hu-HU" sz="2000" dirty="0" err="1"/>
              <a:t>what</a:t>
            </a:r>
            <a:r>
              <a:rPr lang="hu-HU" sz="2000" dirty="0"/>
              <a:t> </a:t>
            </a:r>
            <a:r>
              <a:rPr lang="hu-HU" sz="2000" dirty="0" err="1" smtClean="0"/>
              <a:t>happened</a:t>
            </a:r>
            <a:r>
              <a:rPr lang="hu-HU" sz="2000" dirty="0" smtClean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them</a:t>
            </a:r>
            <a:r>
              <a:rPr lang="hu-HU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v</a:t>
            </a:r>
            <a:r>
              <a:rPr lang="hu-HU" sz="2000" dirty="0" err="1" smtClean="0"/>
              <a:t>arious</a:t>
            </a:r>
            <a:r>
              <a:rPr lang="hu-HU" sz="2000" dirty="0" smtClean="0"/>
              <a:t> </a:t>
            </a:r>
            <a:r>
              <a:rPr lang="hu-HU" sz="2000" dirty="0" err="1"/>
              <a:t>tasks</a:t>
            </a:r>
            <a:r>
              <a:rPr lang="hu-HU" sz="2000" dirty="0"/>
              <a:t> </a:t>
            </a:r>
            <a:r>
              <a:rPr lang="hu-HU" sz="2000" dirty="0" err="1"/>
              <a:t>within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community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h</a:t>
            </a:r>
            <a:r>
              <a:rPr lang="hu-HU" sz="2000" dirty="0" err="1" smtClean="0"/>
              <a:t>igher</a:t>
            </a:r>
            <a:r>
              <a:rPr lang="hu-HU" sz="2000" dirty="0" smtClean="0"/>
              <a:t> </a:t>
            </a:r>
            <a:r>
              <a:rPr lang="hu-HU" sz="2000" dirty="0" err="1"/>
              <a:t>responsibilities</a:t>
            </a:r>
            <a:r>
              <a:rPr lang="hu-HU" sz="2000" dirty="0"/>
              <a:t> </a:t>
            </a:r>
            <a:r>
              <a:rPr lang="hu-HU" sz="2000" dirty="0" err="1"/>
              <a:t>inside</a:t>
            </a:r>
            <a:r>
              <a:rPr lang="hu-HU" sz="2000" dirty="0"/>
              <a:t> and </a:t>
            </a:r>
            <a:r>
              <a:rPr lang="hu-HU" sz="2000" dirty="0" err="1"/>
              <a:t>outside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classroom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r</a:t>
            </a:r>
            <a:r>
              <a:rPr lang="hu-HU" sz="2000" dirty="0" err="1" smtClean="0"/>
              <a:t>ole</a:t>
            </a:r>
            <a:r>
              <a:rPr lang="hu-HU" sz="2000" dirty="0" smtClean="0"/>
              <a:t>-plays </a:t>
            </a:r>
            <a:r>
              <a:rPr lang="hu-HU" sz="2000" dirty="0"/>
              <a:t>during </a:t>
            </a:r>
            <a:r>
              <a:rPr lang="hu-HU" sz="2000" dirty="0" err="1"/>
              <a:t>environmental</a:t>
            </a:r>
            <a:r>
              <a:rPr lang="hu-HU" sz="2000" dirty="0"/>
              <a:t> </a:t>
            </a:r>
            <a:r>
              <a:rPr lang="hu-HU" sz="2000" dirty="0" err="1"/>
              <a:t>education</a:t>
            </a:r>
            <a:r>
              <a:rPr lang="hu-HU" sz="2000" dirty="0"/>
              <a:t> </a:t>
            </a:r>
            <a:r>
              <a:rPr lang="hu-HU" sz="2000" dirty="0" err="1"/>
              <a:t>lessons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a</a:t>
            </a:r>
            <a:r>
              <a:rPr lang="hu-HU" sz="2000" dirty="0" err="1" smtClean="0"/>
              <a:t>ssistants</a:t>
            </a:r>
            <a:r>
              <a:rPr lang="hu-HU" sz="2000" dirty="0" smtClean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special</a:t>
            </a:r>
            <a:r>
              <a:rPr lang="hu-HU" sz="2000" dirty="0"/>
              <a:t> </a:t>
            </a:r>
            <a:r>
              <a:rPr lang="hu-HU" sz="2000" dirty="0" err="1" smtClean="0"/>
              <a:t>needs</a:t>
            </a:r>
            <a:r>
              <a:rPr lang="hu-HU" sz="2000" dirty="0" smtClean="0"/>
              <a:t> </a:t>
            </a:r>
            <a:r>
              <a:rPr lang="hu-HU" sz="2000" dirty="0" err="1"/>
              <a:t>students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g</a:t>
            </a:r>
            <a:r>
              <a:rPr lang="hu-HU" sz="2000" dirty="0" err="1" smtClean="0"/>
              <a:t>oing</a:t>
            </a:r>
            <a:r>
              <a:rPr lang="hu-HU" sz="2000" dirty="0" smtClean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courtyard</a:t>
            </a:r>
            <a:r>
              <a:rPr lang="hu-HU" sz="2000" dirty="0"/>
              <a:t> during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breaks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p</a:t>
            </a:r>
            <a:r>
              <a:rPr lang="hu-HU" sz="2000" dirty="0" err="1" smtClean="0"/>
              <a:t>ositive</a:t>
            </a:r>
            <a:r>
              <a:rPr lang="hu-HU" sz="2000" dirty="0" smtClean="0"/>
              <a:t> </a:t>
            </a:r>
            <a:r>
              <a:rPr lang="hu-HU" sz="2000" dirty="0" err="1" smtClean="0"/>
              <a:t>thoughts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pic>
        <p:nvPicPr>
          <p:cNvPr id="6" name="Kép 5" descr="A képen szöveg, könyv, irattartó mappa, írósz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ACA97DB-BF77-855B-F5E1-F16FE9EFD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4"/>
          <a:stretch/>
        </p:blipFill>
        <p:spPr>
          <a:xfrm rot="5400000">
            <a:off x="6782249" y="1512005"/>
            <a:ext cx="6921757" cy="3897748"/>
          </a:xfrm>
          <a:prstGeom prst="rect">
            <a:avLst/>
          </a:prstGeom>
        </p:spPr>
      </p:pic>
      <p:pic>
        <p:nvPicPr>
          <p:cNvPr id="8" name="Kép 7" descr="A képen ruházat, szöveg, lábbelik, fedett pályá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D06D3C8-C813-95E1-990F-3FE3EFEAE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>
          <a:xfrm rot="5400000">
            <a:off x="4676061" y="2171014"/>
            <a:ext cx="4888130" cy="31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2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hu-HU" sz="4400"/>
              <a:t>In Case of Bullying</a:t>
            </a:r>
            <a:br>
              <a:rPr lang="hu-HU" sz="4400"/>
            </a:br>
            <a:endParaRPr lang="hu-HU" sz="4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rtalom helye 2">
            <a:extLst>
              <a:ext uri="{FF2B5EF4-FFF2-40B4-BE49-F238E27FC236}">
                <a16:creationId xmlns:a16="http://schemas.microsoft.com/office/drawing/2014/main" id="{67F3A61F-3A69-CA2E-64BB-7EF2784EF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767"/>
              </p:ext>
            </p:extLst>
          </p:nvPr>
        </p:nvGraphicFramePr>
        <p:xfrm>
          <a:off x="1024129" y="2286000"/>
          <a:ext cx="438912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27767" b="3"/>
          <a:stretch/>
        </p:blipFill>
        <p:spPr>
          <a:xfrm>
            <a:off x="8690226" y="2714624"/>
            <a:ext cx="3501774" cy="4143375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37AFE46-4559-719E-5EE3-D9FC0E59EE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r="8489" b="-1"/>
          <a:stretch>
            <a:fillRect/>
          </a:stretch>
        </p:blipFill>
        <p:spPr>
          <a:xfrm rot="5400000">
            <a:off x="5801747" y="294253"/>
            <a:ext cx="3800476" cy="32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9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6">
            <a:extLst>
              <a:ext uri="{FF2B5EF4-FFF2-40B4-BE49-F238E27FC236}">
                <a16:creationId xmlns:a16="http://schemas.microsoft.com/office/drawing/2014/main" id="{F73CC79A-A365-AF88-8934-F7F0428D1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B27A001-D995-1E17-9C53-9EA57658F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22652"/>
          <a:stretch/>
        </p:blipFill>
        <p:spPr>
          <a:xfrm>
            <a:off x="0" y="2060949"/>
            <a:ext cx="4343994" cy="4797035"/>
          </a:xfrm>
          <a:prstGeom prst="rect">
            <a:avLst/>
          </a:prstGeom>
        </p:spPr>
      </p:pic>
      <p:pic>
        <p:nvPicPr>
          <p:cNvPr id="5" name="Tartalom hely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17695"/>
          <a:stretch/>
        </p:blipFill>
        <p:spPr>
          <a:xfrm>
            <a:off x="3390899" y="2060965"/>
            <a:ext cx="4760401" cy="479703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C9A81B4-B2BB-FBCD-4918-9FC96D3B8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r="22469"/>
          <a:stretch/>
        </p:blipFill>
        <p:spPr>
          <a:xfrm>
            <a:off x="7927974" y="2060965"/>
            <a:ext cx="4264026" cy="4797019"/>
          </a:xfrm>
          <a:prstGeom prst="rect">
            <a:avLst/>
          </a:prstGeom>
        </p:spPr>
      </p:pic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C9FBA480-D3A2-FD9C-C7EE-BD9A1DFB3FAA}"/>
              </a:ext>
            </a:extLst>
          </p:cNvPr>
          <p:cNvSpPr/>
          <p:nvPr/>
        </p:nvSpPr>
        <p:spPr>
          <a:xfrm>
            <a:off x="385328" y="515417"/>
            <a:ext cx="3820119" cy="9808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5AFCC1D-7AB0-3AFC-45C5-873ED9D0AD73}"/>
              </a:ext>
            </a:extLst>
          </p:cNvPr>
          <p:cNvSpPr txBox="1"/>
          <p:nvPr/>
        </p:nvSpPr>
        <p:spPr>
          <a:xfrm>
            <a:off x="385328" y="613439"/>
            <a:ext cx="42661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Gallery</a:t>
            </a:r>
            <a:endParaRPr lang="hu-HU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66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186</Words>
  <Application>Microsoft Office PowerPoint</Application>
  <PresentationFormat>Szélesvásznú</PresentationFormat>
  <Paragraphs>34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Engravers MT</vt:lpstr>
      <vt:lpstr>Tw Cen MT</vt:lpstr>
      <vt:lpstr>Tw Cen MT Condensed</vt:lpstr>
      <vt:lpstr>Wingdings</vt:lpstr>
      <vt:lpstr>Wingdings 3</vt:lpstr>
      <vt:lpstr>Integrál</vt:lpstr>
      <vt:lpstr>1st Experimental Primary School of the University of Athens – Marasleion </vt:lpstr>
      <vt:lpstr>Types of school (primary education:6-12 years)</vt:lpstr>
      <vt:lpstr>Environmental  education</vt:lpstr>
      <vt:lpstr>Sustainability</vt:lpstr>
      <vt:lpstr>Bullying</vt:lpstr>
      <vt:lpstr>In Case of Bullying </vt:lpstr>
      <vt:lpstr>PowerPoint-bemutató</vt:lpstr>
    </vt:vector>
  </TitlesOfParts>
  <Company>Városligeti Magya- Angol Két Tanítási Nyelvű Ált.Isk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Experimental Primary School of the University of Athens – Marasleion</dc:title>
  <dc:creator>Ágnes Király</dc:creator>
  <cp:lastModifiedBy>Rita Horváth</cp:lastModifiedBy>
  <cp:revision>13</cp:revision>
  <dcterms:created xsi:type="dcterms:W3CDTF">2025-05-12T10:07:21Z</dcterms:created>
  <dcterms:modified xsi:type="dcterms:W3CDTF">2025-05-16T12:18:03Z</dcterms:modified>
</cp:coreProperties>
</file>