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Open Sans Bold" charset="1" panose="020B0806030504020204"/>
      <p:regular r:id="rId40"/>
    </p:embeddedFont>
    <p:embeddedFont>
      <p:font typeface="Cakerolli Bold" charset="1" panose="00000000000000000000"/>
      <p:regular r:id="rId41"/>
    </p:embeddedFont>
    <p:embeddedFont>
      <p:font typeface="Cakerolli" charset="1" panose="00000000000000000000"/>
      <p:regular r:id="rId42"/>
    </p:embeddedFont>
    <p:embeddedFont>
      <p:font typeface="Open Sans" charset="1" panose="020B0606030504020204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57.png" Type="http://schemas.openxmlformats.org/officeDocument/2006/relationships/image"/><Relationship Id="rId7" Target="../media/image58.png" Type="http://schemas.openxmlformats.org/officeDocument/2006/relationships/image"/><Relationship Id="rId8" Target="../media/image59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61.jpeg" Type="http://schemas.openxmlformats.org/officeDocument/2006/relationships/image"/><Relationship Id="rId4" Target="../media/image62.jpe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jpeg" Type="http://schemas.openxmlformats.org/officeDocument/2006/relationships/image"/><Relationship Id="rId3" Target="../media/image66.jpeg" Type="http://schemas.openxmlformats.org/officeDocument/2006/relationships/image"/><Relationship Id="rId4" Target="../media/image67.png" Type="http://schemas.openxmlformats.org/officeDocument/2006/relationships/image"/><Relationship Id="rId5" Target="../media/image6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svg" Type="http://schemas.openxmlformats.org/officeDocument/2006/relationships/image"/><Relationship Id="rId4" Target="../media/image71.png" Type="http://schemas.openxmlformats.org/officeDocument/2006/relationships/image"/><Relationship Id="rId5" Target="../media/image72.svg" Type="http://schemas.openxmlformats.org/officeDocument/2006/relationships/image"/><Relationship Id="rId6" Target="../media/image73.jpeg" Type="http://schemas.openxmlformats.org/officeDocument/2006/relationships/image"/><Relationship Id="rId7" Target="../media/image61.jpe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Relationship Id="rId3" Target="../media/image77.sv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Relationship Id="rId6" Target="../media/image80.jpeg" Type="http://schemas.openxmlformats.org/officeDocument/2006/relationships/image"/><Relationship Id="rId7" Target="../media/image81.jpeg" Type="http://schemas.openxmlformats.org/officeDocument/2006/relationships/image"/><Relationship Id="rId8" Target="../media/image8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jpe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jpeg" Type="http://schemas.openxmlformats.org/officeDocument/2006/relationships/image"/><Relationship Id="rId8" Target="../media/image12.jpeg" Type="http://schemas.openxmlformats.org/officeDocument/2006/relationships/image"/><Relationship Id="rId9" Target="../media/image1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sv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87.png" Type="http://schemas.openxmlformats.org/officeDocument/2006/relationships/image"/><Relationship Id="rId7" Target="../media/image3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jpeg" Type="http://schemas.openxmlformats.org/officeDocument/2006/relationships/image"/><Relationship Id="rId11" Target="../media/image97.jpeg" Type="http://schemas.openxmlformats.org/officeDocument/2006/relationships/image"/><Relationship Id="rId2" Target="../media/image88.png" Type="http://schemas.openxmlformats.org/officeDocument/2006/relationships/image"/><Relationship Id="rId3" Target="../media/image89.svg" Type="http://schemas.openxmlformats.org/officeDocument/2006/relationships/image"/><Relationship Id="rId4" Target="../media/image90.png" Type="http://schemas.openxmlformats.org/officeDocument/2006/relationships/image"/><Relationship Id="rId5" Target="../media/image91.svg" Type="http://schemas.openxmlformats.org/officeDocument/2006/relationships/image"/><Relationship Id="rId6" Target="../media/image92.png" Type="http://schemas.openxmlformats.org/officeDocument/2006/relationships/image"/><Relationship Id="rId7" Target="../media/image93.jpeg" Type="http://schemas.openxmlformats.org/officeDocument/2006/relationships/image"/><Relationship Id="rId8" Target="../media/image94.jpeg" Type="http://schemas.openxmlformats.org/officeDocument/2006/relationships/image"/><Relationship Id="rId9" Target="../media/image9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8.png" Type="http://schemas.openxmlformats.org/officeDocument/2006/relationships/image"/><Relationship Id="rId3" Target="../media/image99.svg" Type="http://schemas.openxmlformats.org/officeDocument/2006/relationships/image"/><Relationship Id="rId4" Target="../media/image100.png" Type="http://schemas.openxmlformats.org/officeDocument/2006/relationships/image"/><Relationship Id="rId5" Target="../media/image101.svg" Type="http://schemas.openxmlformats.org/officeDocument/2006/relationships/image"/><Relationship Id="rId6" Target="../media/image102.png" Type="http://schemas.openxmlformats.org/officeDocument/2006/relationships/image"/><Relationship Id="rId7" Target="../media/image103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png" Type="http://schemas.openxmlformats.org/officeDocument/2006/relationships/image"/><Relationship Id="rId3" Target="../media/image105.svg" Type="http://schemas.openxmlformats.org/officeDocument/2006/relationships/image"/><Relationship Id="rId4" Target="../media/image106.png" Type="http://schemas.openxmlformats.org/officeDocument/2006/relationships/image"/><Relationship Id="rId5" Target="../media/image107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110.jpeg" Type="http://schemas.openxmlformats.org/officeDocument/2006/relationships/image"/><Relationship Id="rId5" Target="../media/image111.jpeg" Type="http://schemas.openxmlformats.org/officeDocument/2006/relationships/image"/><Relationship Id="rId6" Target="../media/image112.jpe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3.png" Type="http://schemas.openxmlformats.org/officeDocument/2006/relationships/image"/><Relationship Id="rId3" Target="../media/image114.svg" Type="http://schemas.openxmlformats.org/officeDocument/2006/relationships/image"/><Relationship Id="rId4" Target="../media/image115.jpeg" Type="http://schemas.openxmlformats.org/officeDocument/2006/relationships/image"/><Relationship Id="rId5" Target="../media/image116.jpeg" Type="http://schemas.openxmlformats.org/officeDocument/2006/relationships/image"/><Relationship Id="rId6" Target="../media/image117.jpeg" Type="http://schemas.openxmlformats.org/officeDocument/2006/relationships/image"/><Relationship Id="rId7" Target="../media/image118.jpe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3.png" Type="http://schemas.openxmlformats.org/officeDocument/2006/relationships/image"/><Relationship Id="rId3" Target="../media/image114.sv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19.jpeg" Type="http://schemas.openxmlformats.org/officeDocument/2006/relationships/image"/><Relationship Id="rId7" Target="../media/image120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1.jpeg" Type="http://schemas.openxmlformats.org/officeDocument/2006/relationships/image"/><Relationship Id="rId3" Target="../media/image122.png" Type="http://schemas.openxmlformats.org/officeDocument/2006/relationships/image"/><Relationship Id="rId4" Target="../media/image123.svg" Type="http://schemas.openxmlformats.org/officeDocument/2006/relationships/image"/><Relationship Id="rId5" Target="../media/image124.png" Type="http://schemas.openxmlformats.org/officeDocument/2006/relationships/image"/><Relationship Id="rId6" Target="../media/image125.svg" Type="http://schemas.openxmlformats.org/officeDocument/2006/relationships/image"/><Relationship Id="rId7" Target="../media/image126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7.png" Type="http://schemas.openxmlformats.org/officeDocument/2006/relationships/image"/><Relationship Id="rId3" Target="../media/image128.svg" Type="http://schemas.openxmlformats.org/officeDocument/2006/relationships/image"/><Relationship Id="rId4" Target="../media/image129.png" Type="http://schemas.openxmlformats.org/officeDocument/2006/relationships/image"/><Relationship Id="rId5" Target="../media/image130.svg" Type="http://schemas.openxmlformats.org/officeDocument/2006/relationships/image"/><Relationship Id="rId6" Target="../media/image9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1.jpeg" Type="http://schemas.openxmlformats.org/officeDocument/2006/relationships/image"/><Relationship Id="rId3" Target="../media/image132.jpeg" Type="http://schemas.openxmlformats.org/officeDocument/2006/relationships/image"/><Relationship Id="rId4" Target="../media/image133.jpeg" Type="http://schemas.openxmlformats.org/officeDocument/2006/relationships/image"/><Relationship Id="rId5" Target="../media/image13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0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5.jpeg" Type="http://schemas.openxmlformats.org/officeDocument/2006/relationships/image"/><Relationship Id="rId3" Target="../media/image136.jpeg" Type="http://schemas.openxmlformats.org/officeDocument/2006/relationships/image"/><Relationship Id="rId4" Target="../media/image137.jpeg" Type="http://schemas.openxmlformats.org/officeDocument/2006/relationships/image"/><Relationship Id="rId5" Target="../media/image138.jpeg" Type="http://schemas.openxmlformats.org/officeDocument/2006/relationships/image"/><Relationship Id="rId6" Target="../media/image139.jpeg" Type="http://schemas.openxmlformats.org/officeDocument/2006/relationships/image"/><Relationship Id="rId7" Target="../media/image140.jpeg" Type="http://schemas.openxmlformats.org/officeDocument/2006/relationships/image"/><Relationship Id="rId8" Target="../media/image141.jpeg" Type="http://schemas.openxmlformats.org/officeDocument/2006/relationships/image"/><Relationship Id="rId9" Target="../media/image142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3.png" Type="http://schemas.openxmlformats.org/officeDocument/2006/relationships/image"/><Relationship Id="rId3" Target="../media/image144.svg" Type="http://schemas.openxmlformats.org/officeDocument/2006/relationships/image"/><Relationship Id="rId4" Target="../media/image145.png" Type="http://schemas.openxmlformats.org/officeDocument/2006/relationships/image"/><Relationship Id="rId5" Target="../media/image146.svg" Type="http://schemas.openxmlformats.org/officeDocument/2006/relationships/image"/><Relationship Id="rId6" Target="../media/image147.png" Type="http://schemas.openxmlformats.org/officeDocument/2006/relationships/image"/><Relationship Id="rId7" Target="../media/image148.svg" Type="http://schemas.openxmlformats.org/officeDocument/2006/relationships/image"/><Relationship Id="rId8" Target="../media/image92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9.jpeg" Type="http://schemas.openxmlformats.org/officeDocument/2006/relationships/image"/><Relationship Id="rId3" Target="../media/image150.jpeg" Type="http://schemas.openxmlformats.org/officeDocument/2006/relationships/image"/><Relationship Id="rId4" Target="../media/image151.jpeg" Type="http://schemas.openxmlformats.org/officeDocument/2006/relationships/image"/><Relationship Id="rId5" Target="../media/image152.png" Type="http://schemas.openxmlformats.org/officeDocument/2006/relationships/image"/><Relationship Id="rId6" Target="../media/image153.svg" Type="http://schemas.openxmlformats.org/officeDocument/2006/relationships/image"/><Relationship Id="rId7" Target="../media/image154.png" Type="http://schemas.openxmlformats.org/officeDocument/2006/relationships/image"/><Relationship Id="rId8" Target="../media/image155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6.jpeg" Type="http://schemas.openxmlformats.org/officeDocument/2006/relationships/image"/><Relationship Id="rId3" Target="../media/image157.jpeg" Type="http://schemas.openxmlformats.org/officeDocument/2006/relationships/image"/><Relationship Id="rId4" Target="../media/image158.png" Type="http://schemas.openxmlformats.org/officeDocument/2006/relationships/image"/><Relationship Id="rId5" Target="../media/image159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0.png" Type="http://schemas.openxmlformats.org/officeDocument/2006/relationships/image"/><Relationship Id="rId3" Target="../media/image161.svg" Type="http://schemas.openxmlformats.org/officeDocument/2006/relationships/image"/><Relationship Id="rId4" Target="../media/image162.png" Type="http://schemas.openxmlformats.org/officeDocument/2006/relationships/image"/><Relationship Id="rId5" Target="../media/image163.svg" Type="http://schemas.openxmlformats.org/officeDocument/2006/relationships/image"/><Relationship Id="rId6" Target="../media/image16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3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3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9846" y="-537796"/>
            <a:ext cx="16575246" cy="11885833"/>
          </a:xfrm>
          <a:custGeom>
            <a:avLst/>
            <a:gdLst/>
            <a:ahLst/>
            <a:cxnLst/>
            <a:rect r="r" b="b" t="t" l="l"/>
            <a:pathLst>
              <a:path h="11885833" w="16575246">
                <a:moveTo>
                  <a:pt x="0" y="0"/>
                </a:moveTo>
                <a:lnTo>
                  <a:pt x="16575246" y="0"/>
                </a:lnTo>
                <a:lnTo>
                  <a:pt x="16575246" y="11885832"/>
                </a:lnTo>
                <a:lnTo>
                  <a:pt x="0" y="1188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6869430"/>
            <a:ext cx="9144000" cy="3417570"/>
          </a:xfrm>
          <a:custGeom>
            <a:avLst/>
            <a:gdLst/>
            <a:ahLst/>
            <a:cxnLst/>
            <a:rect r="r" b="b" t="t" l="l"/>
            <a:pathLst>
              <a:path h="3417570" w="9144000">
                <a:moveTo>
                  <a:pt x="0" y="0"/>
                </a:moveTo>
                <a:lnTo>
                  <a:pt x="9144000" y="0"/>
                </a:lnTo>
                <a:lnTo>
                  <a:pt x="9144000" y="3417570"/>
                </a:lnTo>
                <a:lnTo>
                  <a:pt x="0" y="3417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41167" y="5309870"/>
            <a:ext cx="6605666" cy="326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March 6 -7. 2025.</a:t>
            </a:r>
          </a:p>
          <a:p>
            <a:pPr algn="ctr">
              <a:lnSpc>
                <a:spcPts val="11479"/>
              </a:lnSpc>
            </a:pPr>
            <a:r>
              <a:rPr lang="en-US" b="true" sz="8199">
                <a:solidFill>
                  <a:srgbClr val="E8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GOOR</a:t>
            </a:r>
          </a:p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6869430"/>
            <a:ext cx="9144000" cy="3417570"/>
          </a:xfrm>
          <a:custGeom>
            <a:avLst/>
            <a:gdLst/>
            <a:ahLst/>
            <a:cxnLst/>
            <a:rect r="r" b="b" t="t" l="l"/>
            <a:pathLst>
              <a:path h="3417570" w="9144000">
                <a:moveTo>
                  <a:pt x="0" y="0"/>
                </a:moveTo>
                <a:lnTo>
                  <a:pt x="9144000" y="0"/>
                </a:lnTo>
                <a:lnTo>
                  <a:pt x="9144000" y="3417570"/>
                </a:lnTo>
                <a:lnTo>
                  <a:pt x="0" y="3417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173386">
            <a:off x="-2037" y="877949"/>
            <a:ext cx="3324836" cy="1080572"/>
          </a:xfrm>
          <a:custGeom>
            <a:avLst/>
            <a:gdLst/>
            <a:ahLst/>
            <a:cxnLst/>
            <a:rect r="r" b="b" t="t" l="l"/>
            <a:pathLst>
              <a:path h="1080572" w="3324836">
                <a:moveTo>
                  <a:pt x="0" y="0"/>
                </a:moveTo>
                <a:lnTo>
                  <a:pt x="3324836" y="0"/>
                </a:lnTo>
                <a:lnTo>
                  <a:pt x="3324836" y="1080572"/>
                </a:lnTo>
                <a:lnTo>
                  <a:pt x="0" y="10805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096058" y="2131620"/>
            <a:ext cx="8962823" cy="3145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88"/>
              </a:lnSpc>
            </a:pPr>
            <a:r>
              <a:rPr lang="en-US" b="true" sz="7420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JOB SHADOWING IN THE NETHERLANDS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3884724" y="-720634"/>
            <a:ext cx="22404034" cy="17241772"/>
          </a:xfrm>
          <a:custGeom>
            <a:avLst/>
            <a:gdLst/>
            <a:ahLst/>
            <a:cxnLst/>
            <a:rect r="r" b="b" t="t" l="l"/>
            <a:pathLst>
              <a:path h="17241772" w="22404034">
                <a:moveTo>
                  <a:pt x="0" y="17241772"/>
                </a:moveTo>
                <a:lnTo>
                  <a:pt x="22404034" y="17241772"/>
                </a:lnTo>
                <a:lnTo>
                  <a:pt x="22404034" y="0"/>
                </a:lnTo>
                <a:lnTo>
                  <a:pt x="0" y="0"/>
                </a:lnTo>
                <a:lnTo>
                  <a:pt x="0" y="172417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90609" y="-2799018"/>
            <a:ext cx="13221700" cy="6252762"/>
          </a:xfrm>
          <a:custGeom>
            <a:avLst/>
            <a:gdLst/>
            <a:ahLst/>
            <a:cxnLst/>
            <a:rect r="r" b="b" t="t" l="l"/>
            <a:pathLst>
              <a:path h="6252762" w="13221700">
                <a:moveTo>
                  <a:pt x="0" y="0"/>
                </a:moveTo>
                <a:lnTo>
                  <a:pt x="13221701" y="0"/>
                </a:lnTo>
                <a:lnTo>
                  <a:pt x="13221701" y="6252763"/>
                </a:lnTo>
                <a:lnTo>
                  <a:pt x="0" y="6252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83508" y="2347988"/>
            <a:ext cx="11320983" cy="7939012"/>
          </a:xfrm>
          <a:custGeom>
            <a:avLst/>
            <a:gdLst/>
            <a:ahLst/>
            <a:cxnLst/>
            <a:rect r="r" b="b" t="t" l="l"/>
            <a:pathLst>
              <a:path h="7939012" w="11320983">
                <a:moveTo>
                  <a:pt x="0" y="0"/>
                </a:moveTo>
                <a:lnTo>
                  <a:pt x="11320984" y="0"/>
                </a:lnTo>
                <a:lnTo>
                  <a:pt x="11320984" y="7939012"/>
                </a:lnTo>
                <a:lnTo>
                  <a:pt x="0" y="7939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474" r="0" b="-3474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35009">
            <a:off x="5173334" y="8785"/>
            <a:ext cx="9131682" cy="2809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61"/>
              </a:lnSpc>
            </a:pPr>
            <a:r>
              <a:rPr lang="en-US" b="true" sz="6615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DOG ASSISTED COACHING</a:t>
            </a:r>
          </a:p>
          <a:p>
            <a:pPr algn="ctr">
              <a:lnSpc>
                <a:spcPts val="9261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424085" y="598579"/>
            <a:ext cx="14441044" cy="11113586"/>
          </a:xfrm>
          <a:custGeom>
            <a:avLst/>
            <a:gdLst/>
            <a:ahLst/>
            <a:cxnLst/>
            <a:rect r="r" b="b" t="t" l="l"/>
            <a:pathLst>
              <a:path h="11113586" w="14441044">
                <a:moveTo>
                  <a:pt x="0" y="11113586"/>
                </a:moveTo>
                <a:lnTo>
                  <a:pt x="14441044" y="11113586"/>
                </a:lnTo>
                <a:lnTo>
                  <a:pt x="14441044" y="0"/>
                </a:lnTo>
                <a:lnTo>
                  <a:pt x="0" y="0"/>
                </a:lnTo>
                <a:lnTo>
                  <a:pt x="0" y="1111358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11975" y="-671722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0" y="0"/>
                </a:lnTo>
                <a:lnTo>
                  <a:pt x="11064050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35009">
            <a:off x="5073225" y="137874"/>
            <a:ext cx="8091452" cy="4581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0"/>
              </a:lnSpc>
            </a:pPr>
            <a:r>
              <a:rPr lang="en-US" b="true" sz="7585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DOG ASSISTED COACHING</a:t>
            </a:r>
          </a:p>
          <a:p>
            <a:pPr algn="ctr">
              <a:lnSpc>
                <a:spcPts val="1062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-385124">
            <a:off x="3321030" y="4164473"/>
            <a:ext cx="5259703" cy="1437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The dog is a co-coach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3293360" y="5529659"/>
            <a:ext cx="5351247" cy="932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true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Dogs can mirror</a:t>
            </a:r>
          </a:p>
        </p:txBody>
      </p:sp>
      <p:sp>
        <p:nvSpPr>
          <p:cNvPr name="TextBox 7" id="7"/>
          <p:cNvSpPr txBox="true"/>
          <p:nvPr/>
        </p:nvSpPr>
        <p:spPr>
          <a:xfrm rot="641648">
            <a:off x="7086780" y="5427378"/>
            <a:ext cx="7637959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Dogs provide non-judgmental feedback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038934" y="6642493"/>
            <a:ext cx="4544120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Dogs provide motivation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91508" y="7699133"/>
            <a:ext cx="7583091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Dogs help children communicate clearly</a:t>
            </a:r>
          </a:p>
        </p:txBody>
      </p:sp>
      <p:sp>
        <p:nvSpPr>
          <p:cNvPr name="TextBox 10" id="10"/>
          <p:cNvSpPr txBox="true"/>
          <p:nvPr/>
        </p:nvSpPr>
        <p:spPr>
          <a:xfrm rot="205721">
            <a:off x="9424225" y="4139844"/>
            <a:ext cx="5579362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A dog is a great listene</a:t>
            </a: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424085" y="598579"/>
            <a:ext cx="14441044" cy="11113586"/>
          </a:xfrm>
          <a:custGeom>
            <a:avLst/>
            <a:gdLst/>
            <a:ahLst/>
            <a:cxnLst/>
            <a:rect r="r" b="b" t="t" l="l"/>
            <a:pathLst>
              <a:path h="11113586" w="14441044">
                <a:moveTo>
                  <a:pt x="0" y="11113586"/>
                </a:moveTo>
                <a:lnTo>
                  <a:pt x="14441044" y="11113586"/>
                </a:lnTo>
                <a:lnTo>
                  <a:pt x="14441044" y="0"/>
                </a:lnTo>
                <a:lnTo>
                  <a:pt x="0" y="0"/>
                </a:lnTo>
                <a:lnTo>
                  <a:pt x="0" y="1111358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11975" y="-671722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0" y="0"/>
                </a:lnTo>
                <a:lnTo>
                  <a:pt x="11064050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35009">
            <a:off x="5073225" y="137874"/>
            <a:ext cx="8091452" cy="4581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20"/>
              </a:lnSpc>
            </a:pPr>
            <a:r>
              <a:rPr lang="en-US" b="true" sz="7585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DOG ASSISTED COACHING</a:t>
            </a:r>
          </a:p>
          <a:p>
            <a:pPr algn="ctr">
              <a:lnSpc>
                <a:spcPts val="1062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-385124">
            <a:off x="3321030" y="4164473"/>
            <a:ext cx="5259703" cy="1437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Dog Tour for New Students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&amp; PR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93360" y="5529659"/>
            <a:ext cx="5351247" cy="1598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Feeling at Home at School</a:t>
            </a:r>
          </a:p>
        </p:txBody>
      </p:sp>
      <p:sp>
        <p:nvSpPr>
          <p:cNvPr name="TextBox 7" id="7"/>
          <p:cNvSpPr txBox="true"/>
          <p:nvPr/>
        </p:nvSpPr>
        <p:spPr>
          <a:xfrm rot="641648">
            <a:off x="7086780" y="5427378"/>
            <a:ext cx="7637959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Movement Learning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65922" y="6861889"/>
            <a:ext cx="3276501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Coaching sessions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125192" y="7594679"/>
            <a:ext cx="4158060" cy="1437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Reading Together :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‘Tail-Wagging Reading’</a:t>
            </a:r>
          </a:p>
        </p:txBody>
      </p:sp>
      <p:sp>
        <p:nvSpPr>
          <p:cNvPr name="TextBox 10" id="10"/>
          <p:cNvSpPr txBox="true"/>
          <p:nvPr/>
        </p:nvSpPr>
        <p:spPr>
          <a:xfrm rot="205721">
            <a:off x="9424225" y="4139844"/>
            <a:ext cx="5579362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Walk &amp; Talk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46489" y="7594679"/>
            <a:ext cx="2772271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kerolli"/>
                <a:ea typeface="Cakerolli"/>
                <a:cs typeface="Cakerolli"/>
                <a:sym typeface="Cakerolli"/>
              </a:rPr>
              <a:t>Communication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037937"/>
            <a:ext cx="16758511" cy="8777270"/>
          </a:xfrm>
          <a:custGeom>
            <a:avLst/>
            <a:gdLst/>
            <a:ahLst/>
            <a:cxnLst/>
            <a:rect r="r" b="b" t="t" l="l"/>
            <a:pathLst>
              <a:path h="8777270" w="16758511">
                <a:moveTo>
                  <a:pt x="0" y="0"/>
                </a:moveTo>
                <a:lnTo>
                  <a:pt x="16758511" y="0"/>
                </a:lnTo>
                <a:lnTo>
                  <a:pt x="16758511" y="8777270"/>
                </a:lnTo>
                <a:lnTo>
                  <a:pt x="0" y="8777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1814" y="-1035448"/>
            <a:ext cx="11651482" cy="5510180"/>
          </a:xfrm>
          <a:custGeom>
            <a:avLst/>
            <a:gdLst/>
            <a:ahLst/>
            <a:cxnLst/>
            <a:rect r="r" b="b" t="t" l="l"/>
            <a:pathLst>
              <a:path h="5510180" w="11651482">
                <a:moveTo>
                  <a:pt x="0" y="0"/>
                </a:moveTo>
                <a:lnTo>
                  <a:pt x="11651482" y="0"/>
                </a:lnTo>
                <a:lnTo>
                  <a:pt x="11651482" y="5510180"/>
                </a:lnTo>
                <a:lnTo>
                  <a:pt x="0" y="5510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775476">
            <a:off x="14873948" y="654150"/>
            <a:ext cx="3150816" cy="1898367"/>
          </a:xfrm>
          <a:custGeom>
            <a:avLst/>
            <a:gdLst/>
            <a:ahLst/>
            <a:cxnLst/>
            <a:rect r="r" b="b" t="t" l="l"/>
            <a:pathLst>
              <a:path h="1898367" w="3150816">
                <a:moveTo>
                  <a:pt x="0" y="0"/>
                </a:moveTo>
                <a:lnTo>
                  <a:pt x="3150817" y="0"/>
                </a:lnTo>
                <a:lnTo>
                  <a:pt x="3150817" y="1898367"/>
                </a:lnTo>
                <a:lnTo>
                  <a:pt x="0" y="1898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35009">
            <a:off x="1723419" y="294681"/>
            <a:ext cx="9086633" cy="3874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b="true" sz="6471">
                <a:solidFill>
                  <a:srgbClr val="1E1C0C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PRIMARY SCHOOLS FOR: 4-12 YEARS OLD</a:t>
            </a:r>
          </a:p>
          <a:p>
            <a:pPr algn="ctr">
              <a:lnSpc>
                <a:spcPts val="90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-116478">
            <a:off x="2898648" y="3731560"/>
            <a:ext cx="10043113" cy="570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Simple Timetable</a:t>
            </a:r>
          </a:p>
        </p:txBody>
      </p:sp>
      <p:sp>
        <p:nvSpPr>
          <p:cNvPr name="TextBox 7" id="7"/>
          <p:cNvSpPr txBox="true"/>
          <p:nvPr/>
        </p:nvSpPr>
        <p:spPr>
          <a:xfrm rot="-116478">
            <a:off x="2898207" y="4730434"/>
            <a:ext cx="10043113" cy="59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3514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Feeling at home (shoes off)</a:t>
            </a:r>
          </a:p>
        </p:txBody>
      </p:sp>
      <p:sp>
        <p:nvSpPr>
          <p:cNvPr name="TextBox 8" id="8"/>
          <p:cNvSpPr txBox="true"/>
          <p:nvPr/>
        </p:nvSpPr>
        <p:spPr>
          <a:xfrm rot="-116478">
            <a:off x="2898648" y="5762121"/>
            <a:ext cx="10043113" cy="570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All learning tools and materials are free</a:t>
            </a:r>
          </a:p>
        </p:txBody>
      </p:sp>
      <p:sp>
        <p:nvSpPr>
          <p:cNvPr name="TextBox 9" id="9"/>
          <p:cNvSpPr txBox="true"/>
          <p:nvPr/>
        </p:nvSpPr>
        <p:spPr>
          <a:xfrm rot="-101109">
            <a:off x="-1577989" y="6906485"/>
            <a:ext cx="1412636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Classroom rules on a dice</a:t>
            </a:r>
          </a:p>
        </p:txBody>
      </p:sp>
      <p:sp>
        <p:nvSpPr>
          <p:cNvPr name="TextBox 10" id="10"/>
          <p:cNvSpPr txBox="true"/>
          <p:nvPr/>
        </p:nvSpPr>
        <p:spPr>
          <a:xfrm rot="182156">
            <a:off x="4465063" y="6740393"/>
            <a:ext cx="1412636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homework</a:t>
            </a:r>
          </a:p>
        </p:txBody>
      </p:sp>
      <p:sp>
        <p:nvSpPr>
          <p:cNvPr name="TextBox 11" id="11"/>
          <p:cNvSpPr txBox="true"/>
          <p:nvPr/>
        </p:nvSpPr>
        <p:spPr>
          <a:xfrm rot="182156">
            <a:off x="4465063" y="4089349"/>
            <a:ext cx="1412636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Small groups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4871" y="261462"/>
            <a:ext cx="8514068" cy="9326292"/>
          </a:xfrm>
          <a:custGeom>
            <a:avLst/>
            <a:gdLst/>
            <a:ahLst/>
            <a:cxnLst/>
            <a:rect r="r" b="b" t="t" l="l"/>
            <a:pathLst>
              <a:path h="9326292" w="8514068">
                <a:moveTo>
                  <a:pt x="0" y="0"/>
                </a:moveTo>
                <a:lnTo>
                  <a:pt x="8514068" y="0"/>
                </a:lnTo>
                <a:lnTo>
                  <a:pt x="8514068" y="9326292"/>
                </a:lnTo>
                <a:lnTo>
                  <a:pt x="0" y="932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02208" y="261462"/>
            <a:ext cx="7143839" cy="9764075"/>
          </a:xfrm>
          <a:custGeom>
            <a:avLst/>
            <a:gdLst/>
            <a:ahLst/>
            <a:cxnLst/>
            <a:rect r="r" b="b" t="t" l="l"/>
            <a:pathLst>
              <a:path h="9764075" w="7143839">
                <a:moveTo>
                  <a:pt x="0" y="0"/>
                </a:moveTo>
                <a:lnTo>
                  <a:pt x="7143840" y="0"/>
                </a:lnTo>
                <a:lnTo>
                  <a:pt x="7143840" y="9764076"/>
                </a:lnTo>
                <a:lnTo>
                  <a:pt x="0" y="9764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08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829698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14596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9258300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647296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79996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12696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945396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78096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954847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531598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108349" y="9314555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541049" y="9258300"/>
            <a:ext cx="1432700" cy="972445"/>
          </a:xfrm>
          <a:custGeom>
            <a:avLst/>
            <a:gdLst/>
            <a:ahLst/>
            <a:cxnLst/>
            <a:rect r="r" b="b" t="t" l="l"/>
            <a:pathLst>
              <a:path h="972445" w="1432700">
                <a:moveTo>
                  <a:pt x="0" y="0"/>
                </a:moveTo>
                <a:lnTo>
                  <a:pt x="1432700" y="0"/>
                </a:lnTo>
                <a:lnTo>
                  <a:pt x="1432700" y="972445"/>
                </a:lnTo>
                <a:lnTo>
                  <a:pt x="0" y="97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2173050" y="-635174"/>
            <a:ext cx="20461050" cy="15746483"/>
          </a:xfrm>
          <a:custGeom>
            <a:avLst/>
            <a:gdLst/>
            <a:ahLst/>
            <a:cxnLst/>
            <a:rect r="r" b="b" t="t" l="l"/>
            <a:pathLst>
              <a:path h="15746483" w="20461050">
                <a:moveTo>
                  <a:pt x="0" y="15746483"/>
                </a:moveTo>
                <a:lnTo>
                  <a:pt x="20461050" y="15746483"/>
                </a:lnTo>
                <a:lnTo>
                  <a:pt x="20461050" y="0"/>
                </a:lnTo>
                <a:lnTo>
                  <a:pt x="0" y="0"/>
                </a:lnTo>
                <a:lnTo>
                  <a:pt x="0" y="157464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83679" y="452250"/>
            <a:ext cx="10720642" cy="5069970"/>
          </a:xfrm>
          <a:custGeom>
            <a:avLst/>
            <a:gdLst/>
            <a:ahLst/>
            <a:cxnLst/>
            <a:rect r="r" b="b" t="t" l="l"/>
            <a:pathLst>
              <a:path h="5069970" w="10720642">
                <a:moveTo>
                  <a:pt x="0" y="0"/>
                </a:moveTo>
                <a:lnTo>
                  <a:pt x="10720642" y="0"/>
                </a:lnTo>
                <a:lnTo>
                  <a:pt x="10720642" y="5069970"/>
                </a:lnTo>
                <a:lnTo>
                  <a:pt x="0" y="506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000580"/>
            <a:ext cx="4745733" cy="3286420"/>
          </a:xfrm>
          <a:custGeom>
            <a:avLst/>
            <a:gdLst/>
            <a:ahLst/>
            <a:cxnLst/>
            <a:rect r="r" b="b" t="t" l="l"/>
            <a:pathLst>
              <a:path h="3286420" w="4745733">
                <a:moveTo>
                  <a:pt x="0" y="0"/>
                </a:moveTo>
                <a:lnTo>
                  <a:pt x="4745733" y="0"/>
                </a:lnTo>
                <a:lnTo>
                  <a:pt x="4745733" y="3286420"/>
                </a:lnTo>
                <a:lnTo>
                  <a:pt x="0" y="3286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124861" y="4660885"/>
            <a:ext cx="10337131" cy="6280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8"/>
              </a:lnSpc>
            </a:pPr>
          </a:p>
          <a:p>
            <a:pPr algn="ctr">
              <a:lnSpc>
                <a:spcPts val="4308"/>
              </a:lnSpc>
            </a:pPr>
          </a:p>
          <a:p>
            <a:pPr algn="ctr">
              <a:lnSpc>
                <a:spcPts val="5417"/>
              </a:lnSpc>
            </a:pPr>
            <a:r>
              <a:rPr lang="en-US" sz="3869" b="true">
                <a:solidFill>
                  <a:srgbClr val="0000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 a small village surrounded by farms outside the city</a:t>
            </a:r>
          </a:p>
          <a:p>
            <a:pPr algn="ctr">
              <a:lnSpc>
                <a:spcPts val="5417"/>
              </a:lnSpc>
            </a:pPr>
          </a:p>
          <a:p>
            <a:pPr algn="ctr">
              <a:lnSpc>
                <a:spcPts val="5417"/>
              </a:lnSpc>
              <a:spcBef>
                <a:spcPct val="0"/>
              </a:spcBef>
            </a:pPr>
            <a:r>
              <a:rPr lang="en-US" b="true" sz="3869">
                <a:solidFill>
                  <a:srgbClr val="0000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34 students, 6 teachers, 3 groups </a:t>
            </a:r>
          </a:p>
          <a:p>
            <a:pPr algn="ctr">
              <a:lnSpc>
                <a:spcPts val="5417"/>
              </a:lnSpc>
              <a:spcBef>
                <a:spcPct val="0"/>
              </a:spcBef>
            </a:pPr>
          </a:p>
          <a:p>
            <a:pPr algn="ctr">
              <a:lnSpc>
                <a:spcPts val="5417"/>
              </a:lnSpc>
              <a:spcBef>
                <a:spcPct val="0"/>
              </a:spcBef>
            </a:pPr>
            <a:r>
              <a:rPr lang="en-US" b="true" sz="3869">
                <a:solidFill>
                  <a:srgbClr val="00001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inclusive school, more special needs kids</a:t>
            </a:r>
          </a:p>
          <a:p>
            <a:pPr algn="ctr">
              <a:lnSpc>
                <a:spcPts val="4308"/>
              </a:lnSpc>
              <a:spcBef>
                <a:spcPct val="0"/>
              </a:spcBef>
            </a:pPr>
          </a:p>
          <a:p>
            <a:pPr algn="ctr">
              <a:lnSpc>
                <a:spcPts val="4308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852653" y="0"/>
            <a:ext cx="2826008" cy="2550472"/>
          </a:xfrm>
          <a:custGeom>
            <a:avLst/>
            <a:gdLst/>
            <a:ahLst/>
            <a:cxnLst/>
            <a:rect r="r" b="b" t="t" l="l"/>
            <a:pathLst>
              <a:path h="2550472" w="2826008">
                <a:moveTo>
                  <a:pt x="0" y="0"/>
                </a:moveTo>
                <a:lnTo>
                  <a:pt x="2826008" y="0"/>
                </a:lnTo>
                <a:lnTo>
                  <a:pt x="2826008" y="2550472"/>
                </a:lnTo>
                <a:lnTo>
                  <a:pt x="0" y="2550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138608">
            <a:off x="3082335" y="2058963"/>
            <a:ext cx="11064051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b="true" sz="5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OBS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b="true" sz="5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Stokkum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4579" y="501431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20509" y="692851"/>
            <a:ext cx="5031075" cy="6708100"/>
          </a:xfrm>
          <a:custGeom>
            <a:avLst/>
            <a:gdLst/>
            <a:ahLst/>
            <a:cxnLst/>
            <a:rect r="r" b="b" t="t" l="l"/>
            <a:pathLst>
              <a:path h="6708100" w="5031075">
                <a:moveTo>
                  <a:pt x="0" y="0"/>
                </a:moveTo>
                <a:lnTo>
                  <a:pt x="5031075" y="0"/>
                </a:lnTo>
                <a:lnTo>
                  <a:pt x="5031075" y="6708100"/>
                </a:lnTo>
                <a:lnTo>
                  <a:pt x="0" y="670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17876" y="3093110"/>
            <a:ext cx="5202558" cy="6936744"/>
          </a:xfrm>
          <a:custGeom>
            <a:avLst/>
            <a:gdLst/>
            <a:ahLst/>
            <a:cxnLst/>
            <a:rect r="r" b="b" t="t" l="l"/>
            <a:pathLst>
              <a:path h="6936744" w="5202558">
                <a:moveTo>
                  <a:pt x="0" y="0"/>
                </a:moveTo>
                <a:lnTo>
                  <a:pt x="5202558" y="0"/>
                </a:lnTo>
                <a:lnTo>
                  <a:pt x="5202558" y="6936744"/>
                </a:lnTo>
                <a:lnTo>
                  <a:pt x="0" y="6936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61267" y="7972454"/>
            <a:ext cx="2998033" cy="2057400"/>
          </a:xfrm>
          <a:custGeom>
            <a:avLst/>
            <a:gdLst/>
            <a:ahLst/>
            <a:cxnLst/>
            <a:rect r="r" b="b" t="t" l="l"/>
            <a:pathLst>
              <a:path h="2057400" w="2998033">
                <a:moveTo>
                  <a:pt x="0" y="0"/>
                </a:moveTo>
                <a:lnTo>
                  <a:pt x="2998033" y="0"/>
                </a:lnTo>
                <a:lnTo>
                  <a:pt x="299803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254192" y="0"/>
            <a:ext cx="4263697" cy="1385702"/>
          </a:xfrm>
          <a:custGeom>
            <a:avLst/>
            <a:gdLst/>
            <a:ahLst/>
            <a:cxnLst/>
            <a:rect r="r" b="b" t="t" l="l"/>
            <a:pathLst>
              <a:path h="1385702" w="4263697">
                <a:moveTo>
                  <a:pt x="0" y="0"/>
                </a:moveTo>
                <a:lnTo>
                  <a:pt x="4263697" y="0"/>
                </a:lnTo>
                <a:lnTo>
                  <a:pt x="4263697" y="1385702"/>
                </a:lnTo>
                <a:lnTo>
                  <a:pt x="0" y="138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50527" y="1465287"/>
            <a:ext cx="6388200" cy="8517600"/>
          </a:xfrm>
          <a:custGeom>
            <a:avLst/>
            <a:gdLst/>
            <a:ahLst/>
            <a:cxnLst/>
            <a:rect r="r" b="b" t="t" l="l"/>
            <a:pathLst>
              <a:path h="8517600" w="6388200">
                <a:moveTo>
                  <a:pt x="0" y="0"/>
                </a:moveTo>
                <a:lnTo>
                  <a:pt x="6388200" y="0"/>
                </a:lnTo>
                <a:lnTo>
                  <a:pt x="6388200" y="8517600"/>
                </a:lnTo>
                <a:lnTo>
                  <a:pt x="0" y="851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2294" y="1164678"/>
            <a:ext cx="8361706" cy="6271280"/>
          </a:xfrm>
          <a:custGeom>
            <a:avLst/>
            <a:gdLst/>
            <a:ahLst/>
            <a:cxnLst/>
            <a:rect r="r" b="b" t="t" l="l"/>
            <a:pathLst>
              <a:path h="6271280" w="8361706">
                <a:moveTo>
                  <a:pt x="0" y="0"/>
                </a:moveTo>
                <a:lnTo>
                  <a:pt x="8361706" y="0"/>
                </a:lnTo>
                <a:lnTo>
                  <a:pt x="8361706" y="6271280"/>
                </a:lnTo>
                <a:lnTo>
                  <a:pt x="0" y="6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2294" y="8192343"/>
            <a:ext cx="3441655" cy="1613276"/>
          </a:xfrm>
          <a:custGeom>
            <a:avLst/>
            <a:gdLst/>
            <a:ahLst/>
            <a:cxnLst/>
            <a:rect r="r" b="b" t="t" l="l"/>
            <a:pathLst>
              <a:path h="1613276" w="3441655">
                <a:moveTo>
                  <a:pt x="0" y="0"/>
                </a:moveTo>
                <a:lnTo>
                  <a:pt x="3441654" y="0"/>
                </a:lnTo>
                <a:lnTo>
                  <a:pt x="3441654" y="1613276"/>
                </a:lnTo>
                <a:lnTo>
                  <a:pt x="0" y="1613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116200">
            <a:off x="12441787" y="717908"/>
            <a:ext cx="6912172" cy="1494757"/>
          </a:xfrm>
          <a:custGeom>
            <a:avLst/>
            <a:gdLst/>
            <a:ahLst/>
            <a:cxnLst/>
            <a:rect r="r" b="b" t="t" l="l"/>
            <a:pathLst>
              <a:path h="1494757" w="6912172">
                <a:moveTo>
                  <a:pt x="0" y="0"/>
                </a:moveTo>
                <a:lnTo>
                  <a:pt x="6912171" y="0"/>
                </a:lnTo>
                <a:lnTo>
                  <a:pt x="6912171" y="1494758"/>
                </a:lnTo>
                <a:lnTo>
                  <a:pt x="0" y="1494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655494" y="-381694"/>
            <a:ext cx="20219321" cy="15560452"/>
          </a:xfrm>
          <a:custGeom>
            <a:avLst/>
            <a:gdLst/>
            <a:ahLst/>
            <a:cxnLst/>
            <a:rect r="r" b="b" t="t" l="l"/>
            <a:pathLst>
              <a:path h="15560452" w="20219321">
                <a:moveTo>
                  <a:pt x="0" y="15560452"/>
                </a:moveTo>
                <a:lnTo>
                  <a:pt x="20219320" y="15560452"/>
                </a:lnTo>
                <a:lnTo>
                  <a:pt x="20219320" y="0"/>
                </a:lnTo>
                <a:lnTo>
                  <a:pt x="0" y="0"/>
                </a:lnTo>
                <a:lnTo>
                  <a:pt x="0" y="155604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5295" y="-792321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1" y="0"/>
                </a:lnTo>
                <a:lnTo>
                  <a:pt x="11064051" y="5232375"/>
                </a:lnTo>
                <a:lnTo>
                  <a:pt x="0" y="523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02383" y="3297222"/>
            <a:ext cx="5242333" cy="6989778"/>
          </a:xfrm>
          <a:custGeom>
            <a:avLst/>
            <a:gdLst/>
            <a:ahLst/>
            <a:cxnLst/>
            <a:rect r="r" b="b" t="t" l="l"/>
            <a:pathLst>
              <a:path h="6989778" w="5242333">
                <a:moveTo>
                  <a:pt x="0" y="0"/>
                </a:moveTo>
                <a:lnTo>
                  <a:pt x="5242333" y="0"/>
                </a:lnTo>
                <a:lnTo>
                  <a:pt x="5242333" y="6989778"/>
                </a:lnTo>
                <a:lnTo>
                  <a:pt x="0" y="6989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63816" y="3007638"/>
            <a:ext cx="5459521" cy="7279362"/>
          </a:xfrm>
          <a:custGeom>
            <a:avLst/>
            <a:gdLst/>
            <a:ahLst/>
            <a:cxnLst/>
            <a:rect r="r" b="b" t="t" l="l"/>
            <a:pathLst>
              <a:path h="7279362" w="5459521">
                <a:moveTo>
                  <a:pt x="0" y="0"/>
                </a:moveTo>
                <a:lnTo>
                  <a:pt x="5459521" y="0"/>
                </a:lnTo>
                <a:lnTo>
                  <a:pt x="5459521" y="7279362"/>
                </a:lnTo>
                <a:lnTo>
                  <a:pt x="0" y="72793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36618" y="7969560"/>
            <a:ext cx="3649511" cy="2317440"/>
          </a:xfrm>
          <a:custGeom>
            <a:avLst/>
            <a:gdLst/>
            <a:ahLst/>
            <a:cxnLst/>
            <a:rect r="r" b="b" t="t" l="l"/>
            <a:pathLst>
              <a:path h="2317440" w="3649511">
                <a:moveTo>
                  <a:pt x="0" y="0"/>
                </a:moveTo>
                <a:lnTo>
                  <a:pt x="3649512" y="0"/>
                </a:lnTo>
                <a:lnTo>
                  <a:pt x="3649512" y="2317440"/>
                </a:lnTo>
                <a:lnTo>
                  <a:pt x="0" y="2317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178593">
            <a:off x="2456885" y="1163780"/>
            <a:ext cx="7817410" cy="1931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3"/>
              </a:lnSpc>
            </a:pPr>
            <a:r>
              <a:rPr lang="en-US" sz="3674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Huge playground, sports fields, school garden &amp; greenhouse</a:t>
            </a:r>
          </a:p>
          <a:p>
            <a:pPr algn="ctr">
              <a:lnSpc>
                <a:spcPts val="5143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72691" y="-1430709"/>
            <a:ext cx="22216554" cy="12857831"/>
          </a:xfrm>
          <a:custGeom>
            <a:avLst/>
            <a:gdLst/>
            <a:ahLst/>
            <a:cxnLst/>
            <a:rect r="r" b="b" t="t" l="l"/>
            <a:pathLst>
              <a:path h="12857831" w="22216554">
                <a:moveTo>
                  <a:pt x="0" y="0"/>
                </a:moveTo>
                <a:lnTo>
                  <a:pt x="22216554" y="0"/>
                </a:lnTo>
                <a:lnTo>
                  <a:pt x="22216554" y="12857831"/>
                </a:lnTo>
                <a:lnTo>
                  <a:pt x="0" y="12857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24349" y="-725906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2576037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09971" y="2153896"/>
            <a:ext cx="7478029" cy="5608521"/>
          </a:xfrm>
          <a:custGeom>
            <a:avLst/>
            <a:gdLst/>
            <a:ahLst/>
            <a:cxnLst/>
            <a:rect r="r" b="b" t="t" l="l"/>
            <a:pathLst>
              <a:path h="5608521" w="7478029">
                <a:moveTo>
                  <a:pt x="0" y="0"/>
                </a:moveTo>
                <a:lnTo>
                  <a:pt x="7478029" y="0"/>
                </a:lnTo>
                <a:lnTo>
                  <a:pt x="7478029" y="5608522"/>
                </a:lnTo>
                <a:lnTo>
                  <a:pt x="0" y="56085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90621" y="3933077"/>
            <a:ext cx="3993917" cy="5325223"/>
          </a:xfrm>
          <a:custGeom>
            <a:avLst/>
            <a:gdLst/>
            <a:ahLst/>
            <a:cxnLst/>
            <a:rect r="r" b="b" t="t" l="l"/>
            <a:pathLst>
              <a:path h="5325223" w="3993917">
                <a:moveTo>
                  <a:pt x="0" y="0"/>
                </a:moveTo>
                <a:lnTo>
                  <a:pt x="3993917" y="0"/>
                </a:lnTo>
                <a:lnTo>
                  <a:pt x="3993917" y="5325223"/>
                </a:lnTo>
                <a:lnTo>
                  <a:pt x="0" y="5325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235009">
            <a:off x="5789142" y="91338"/>
            <a:ext cx="9327273" cy="2168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42"/>
              </a:lnSpc>
            </a:pPr>
            <a:r>
              <a:rPr lang="en-US" b="true" sz="8744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LESSONS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1999972" y="1634788"/>
            <a:ext cx="14825660" cy="11409581"/>
          </a:xfrm>
          <a:custGeom>
            <a:avLst/>
            <a:gdLst/>
            <a:ahLst/>
            <a:cxnLst/>
            <a:rect r="r" b="b" t="t" l="l"/>
            <a:pathLst>
              <a:path h="11409581" w="14825660">
                <a:moveTo>
                  <a:pt x="0" y="11409581"/>
                </a:moveTo>
                <a:lnTo>
                  <a:pt x="14825660" y="11409581"/>
                </a:lnTo>
                <a:lnTo>
                  <a:pt x="14825660" y="0"/>
                </a:lnTo>
                <a:lnTo>
                  <a:pt x="0" y="0"/>
                </a:lnTo>
                <a:lnTo>
                  <a:pt x="0" y="1140958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83878">
            <a:off x="3281133" y="2453039"/>
            <a:ext cx="9696306" cy="7272230"/>
          </a:xfrm>
          <a:custGeom>
            <a:avLst/>
            <a:gdLst/>
            <a:ahLst/>
            <a:cxnLst/>
            <a:rect r="r" b="b" t="t" l="l"/>
            <a:pathLst>
              <a:path h="7272230" w="9696306">
                <a:moveTo>
                  <a:pt x="0" y="0"/>
                </a:moveTo>
                <a:lnTo>
                  <a:pt x="9696307" y="0"/>
                </a:lnTo>
                <a:lnTo>
                  <a:pt x="9696307" y="7272230"/>
                </a:lnTo>
                <a:lnTo>
                  <a:pt x="0" y="7272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94137" y="8480459"/>
            <a:ext cx="5040341" cy="1919530"/>
          </a:xfrm>
          <a:custGeom>
            <a:avLst/>
            <a:gdLst/>
            <a:ahLst/>
            <a:cxnLst/>
            <a:rect r="r" b="b" t="t" l="l"/>
            <a:pathLst>
              <a:path h="1919530" w="5040341">
                <a:moveTo>
                  <a:pt x="0" y="0"/>
                </a:moveTo>
                <a:lnTo>
                  <a:pt x="5040341" y="0"/>
                </a:lnTo>
                <a:lnTo>
                  <a:pt x="5040341" y="1919530"/>
                </a:lnTo>
                <a:lnTo>
                  <a:pt x="0" y="191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14308" y="3681220"/>
            <a:ext cx="4954335" cy="6605780"/>
          </a:xfrm>
          <a:custGeom>
            <a:avLst/>
            <a:gdLst/>
            <a:ahLst/>
            <a:cxnLst/>
            <a:rect r="r" b="b" t="t" l="l"/>
            <a:pathLst>
              <a:path h="6605780" w="4954335">
                <a:moveTo>
                  <a:pt x="0" y="0"/>
                </a:moveTo>
                <a:lnTo>
                  <a:pt x="4954334" y="0"/>
                </a:lnTo>
                <a:lnTo>
                  <a:pt x="4954334" y="6605780"/>
                </a:lnTo>
                <a:lnTo>
                  <a:pt x="0" y="6605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673917"/>
            <a:ext cx="5412858" cy="3613083"/>
          </a:xfrm>
          <a:custGeom>
            <a:avLst/>
            <a:gdLst/>
            <a:ahLst/>
            <a:cxnLst/>
            <a:rect r="r" b="b" t="t" l="l"/>
            <a:pathLst>
              <a:path h="3613083" w="5412858">
                <a:moveTo>
                  <a:pt x="0" y="0"/>
                </a:moveTo>
                <a:lnTo>
                  <a:pt x="5412858" y="0"/>
                </a:lnTo>
                <a:lnTo>
                  <a:pt x="5412858" y="3613083"/>
                </a:lnTo>
                <a:lnTo>
                  <a:pt x="0" y="3613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62716" y="0"/>
            <a:ext cx="5525284" cy="3681220"/>
          </a:xfrm>
          <a:custGeom>
            <a:avLst/>
            <a:gdLst/>
            <a:ahLst/>
            <a:cxnLst/>
            <a:rect r="r" b="b" t="t" l="l"/>
            <a:pathLst>
              <a:path h="3681220" w="5525284">
                <a:moveTo>
                  <a:pt x="0" y="0"/>
                </a:moveTo>
                <a:lnTo>
                  <a:pt x="5525284" y="0"/>
                </a:lnTo>
                <a:lnTo>
                  <a:pt x="5525284" y="3681220"/>
                </a:lnTo>
                <a:lnTo>
                  <a:pt x="0" y="36812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104186"/>
            <a:ext cx="13164902" cy="2402595"/>
          </a:xfrm>
          <a:custGeom>
            <a:avLst/>
            <a:gdLst/>
            <a:ahLst/>
            <a:cxnLst/>
            <a:rect r="r" b="b" t="t" l="l"/>
            <a:pathLst>
              <a:path h="2402595" w="13164902">
                <a:moveTo>
                  <a:pt x="0" y="0"/>
                </a:moveTo>
                <a:lnTo>
                  <a:pt x="13164902" y="0"/>
                </a:lnTo>
                <a:lnTo>
                  <a:pt x="13164902" y="2402594"/>
                </a:lnTo>
                <a:lnTo>
                  <a:pt x="0" y="2402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157392">
            <a:off x="1047698" y="961096"/>
            <a:ext cx="11360318" cy="126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6"/>
              </a:lnSpc>
            </a:pPr>
            <a:r>
              <a:rPr lang="en-US" sz="451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TRAVEL TO LEARN, LEARN TO TRAVEL</a:t>
            </a:r>
          </a:p>
          <a:p>
            <a:pPr algn="ctr">
              <a:lnSpc>
                <a:spcPts val="3682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654657" y="396108"/>
            <a:ext cx="16164110" cy="12439630"/>
          </a:xfrm>
          <a:custGeom>
            <a:avLst/>
            <a:gdLst/>
            <a:ahLst/>
            <a:cxnLst/>
            <a:rect r="r" b="b" t="t" l="l"/>
            <a:pathLst>
              <a:path h="12439630" w="16164110">
                <a:moveTo>
                  <a:pt x="0" y="12439630"/>
                </a:moveTo>
                <a:lnTo>
                  <a:pt x="16164110" y="12439630"/>
                </a:lnTo>
                <a:lnTo>
                  <a:pt x="16164110" y="0"/>
                </a:lnTo>
                <a:lnTo>
                  <a:pt x="0" y="0"/>
                </a:lnTo>
                <a:lnTo>
                  <a:pt x="0" y="1243963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11975" y="-532597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0" y="0"/>
                </a:lnTo>
                <a:lnTo>
                  <a:pt x="11064050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09453" y="6163303"/>
            <a:ext cx="2477977" cy="3671077"/>
          </a:xfrm>
          <a:custGeom>
            <a:avLst/>
            <a:gdLst/>
            <a:ahLst/>
            <a:cxnLst/>
            <a:rect r="r" b="b" t="t" l="l"/>
            <a:pathLst>
              <a:path h="3671077" w="2477977">
                <a:moveTo>
                  <a:pt x="0" y="0"/>
                </a:moveTo>
                <a:lnTo>
                  <a:pt x="2477977" y="0"/>
                </a:lnTo>
                <a:lnTo>
                  <a:pt x="2477977" y="3671077"/>
                </a:lnTo>
                <a:lnTo>
                  <a:pt x="0" y="36710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40367" y="0"/>
            <a:ext cx="3736164" cy="4981552"/>
          </a:xfrm>
          <a:custGeom>
            <a:avLst/>
            <a:gdLst/>
            <a:ahLst/>
            <a:cxnLst/>
            <a:rect r="r" b="b" t="t" l="l"/>
            <a:pathLst>
              <a:path h="4981552" w="3736164">
                <a:moveTo>
                  <a:pt x="0" y="0"/>
                </a:moveTo>
                <a:lnTo>
                  <a:pt x="3736163" y="0"/>
                </a:lnTo>
                <a:lnTo>
                  <a:pt x="3736163" y="4981552"/>
                </a:lnTo>
                <a:lnTo>
                  <a:pt x="0" y="4981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21629" y="555268"/>
            <a:ext cx="13357946" cy="2623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6"/>
              </a:lnSpc>
              <a:spcBef>
                <a:spcPct val="0"/>
              </a:spcBef>
            </a:pPr>
            <a:r>
              <a:rPr lang="en-US" b="true" sz="6204">
                <a:solidFill>
                  <a:srgbClr val="1E1C0C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OBS</a:t>
            </a:r>
          </a:p>
          <a:p>
            <a:pPr algn="ctr">
              <a:lnSpc>
                <a:spcPts val="8686"/>
              </a:lnSpc>
              <a:spcBef>
                <a:spcPct val="0"/>
              </a:spcBef>
            </a:pPr>
            <a:r>
              <a:rPr lang="en-US" b="true" sz="6204">
                <a:solidFill>
                  <a:srgbClr val="1E1C0C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de Boomhut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21629" y="3770370"/>
            <a:ext cx="11394249" cy="4681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4"/>
              </a:lnSpc>
            </a:pPr>
            <a:r>
              <a:rPr lang="en-US" sz="530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Large and modern school building</a:t>
            </a:r>
          </a:p>
          <a:p>
            <a:pPr algn="ctr">
              <a:lnSpc>
                <a:spcPts val="7424"/>
              </a:lnSpc>
            </a:pPr>
            <a:r>
              <a:rPr lang="en-US" sz="530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 the middle of the town</a:t>
            </a:r>
          </a:p>
          <a:p>
            <a:pPr algn="ctr">
              <a:lnSpc>
                <a:spcPts val="7424"/>
              </a:lnSpc>
            </a:pPr>
            <a:r>
              <a:rPr lang="en-US" sz="530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about 200 students</a:t>
            </a:r>
          </a:p>
          <a:p>
            <a:pPr algn="ctr">
              <a:lnSpc>
                <a:spcPts val="7424"/>
              </a:lnSpc>
            </a:pPr>
            <a:r>
              <a:rPr lang="en-US" sz="530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 students in a class / 2 groups </a:t>
            </a:r>
          </a:p>
          <a:p>
            <a:pPr algn="ctr">
              <a:lnSpc>
                <a:spcPts val="7424"/>
              </a:lnSpc>
            </a:pPr>
            <a:r>
              <a:rPr lang="en-US" sz="530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teacher’s trainees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229848" y="856252"/>
            <a:ext cx="13547320" cy="10425791"/>
          </a:xfrm>
          <a:custGeom>
            <a:avLst/>
            <a:gdLst/>
            <a:ahLst/>
            <a:cxnLst/>
            <a:rect r="r" b="b" t="t" l="l"/>
            <a:pathLst>
              <a:path h="10425791" w="13547320">
                <a:moveTo>
                  <a:pt x="0" y="10425792"/>
                </a:moveTo>
                <a:lnTo>
                  <a:pt x="13547320" y="10425792"/>
                </a:lnTo>
                <a:lnTo>
                  <a:pt x="13547320" y="0"/>
                </a:lnTo>
                <a:lnTo>
                  <a:pt x="0" y="0"/>
                </a:lnTo>
                <a:lnTo>
                  <a:pt x="0" y="104257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42213" y="-418935"/>
            <a:ext cx="8874334" cy="4196821"/>
          </a:xfrm>
          <a:custGeom>
            <a:avLst/>
            <a:gdLst/>
            <a:ahLst/>
            <a:cxnLst/>
            <a:rect r="r" b="b" t="t" l="l"/>
            <a:pathLst>
              <a:path h="4196821" w="8874334">
                <a:moveTo>
                  <a:pt x="0" y="0"/>
                </a:moveTo>
                <a:lnTo>
                  <a:pt x="8874335" y="0"/>
                </a:lnTo>
                <a:lnTo>
                  <a:pt x="8874335" y="4196821"/>
                </a:lnTo>
                <a:lnTo>
                  <a:pt x="0" y="4196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757078" y="3265744"/>
            <a:ext cx="9802494" cy="5540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3"/>
              </a:lnSpc>
            </a:pPr>
            <a:r>
              <a:rPr lang="en-US" sz="325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big gym,</a:t>
            </a:r>
          </a:p>
          <a:p>
            <a:pPr algn="ctr">
              <a:lnSpc>
                <a:spcPts val="4563"/>
              </a:lnSpc>
            </a:pPr>
            <a:r>
              <a:rPr lang="en-US" sz="325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well-equipped school kitchen,</a:t>
            </a:r>
          </a:p>
          <a:p>
            <a:pPr algn="ctr">
              <a:lnSpc>
                <a:spcPts val="4563"/>
              </a:lnSpc>
            </a:pPr>
            <a:r>
              <a:rPr lang="en-US" sz="325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self-service library in the hall</a:t>
            </a:r>
          </a:p>
          <a:p>
            <a:pPr algn="ctr">
              <a:lnSpc>
                <a:spcPts val="4563"/>
              </a:lnSpc>
            </a:pPr>
            <a:r>
              <a:rPr lang="en-US" sz="325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musical instruments, teaching tools and materials, toys are in the corridors for everyone to use</a:t>
            </a:r>
          </a:p>
          <a:p>
            <a:pPr algn="ctr">
              <a:lnSpc>
                <a:spcPts val="4563"/>
              </a:lnSpc>
            </a:pPr>
            <a:r>
              <a:rPr lang="en-US" sz="325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huge playground without a fence </a:t>
            </a:r>
          </a:p>
          <a:p>
            <a:pPr algn="ctr">
              <a:lnSpc>
                <a:spcPts val="4563"/>
              </a:lnSpc>
            </a:pPr>
            <a:r>
              <a:rPr lang="en-US" sz="325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 garden,</a:t>
            </a:r>
          </a:p>
          <a:p>
            <a:pPr algn="ctr">
              <a:lnSpc>
                <a:spcPts val="4563"/>
              </a:lnSpc>
            </a:pPr>
            <a:r>
              <a:rPr lang="en-US" sz="325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open theatre, wooden hut</a:t>
            </a:r>
          </a:p>
          <a:p>
            <a:pPr algn="ctr">
              <a:lnSpc>
                <a:spcPts val="3163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true" rot="0">
            <a:off x="-4800933" y="-864758"/>
            <a:ext cx="9601867" cy="8229600"/>
          </a:xfrm>
          <a:custGeom>
            <a:avLst/>
            <a:gdLst/>
            <a:ahLst/>
            <a:cxnLst/>
            <a:rect r="r" b="b" t="t" l="l"/>
            <a:pathLst>
              <a:path h="8229600" w="9601867">
                <a:moveTo>
                  <a:pt x="0" y="8229600"/>
                </a:moveTo>
                <a:lnTo>
                  <a:pt x="9601866" y="8229600"/>
                </a:lnTo>
                <a:lnTo>
                  <a:pt x="9601866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62396" y="0"/>
            <a:ext cx="3896904" cy="5195872"/>
          </a:xfrm>
          <a:custGeom>
            <a:avLst/>
            <a:gdLst/>
            <a:ahLst/>
            <a:cxnLst/>
            <a:rect r="r" b="b" t="t" l="l"/>
            <a:pathLst>
              <a:path h="5195872" w="3896904">
                <a:moveTo>
                  <a:pt x="0" y="0"/>
                </a:moveTo>
                <a:lnTo>
                  <a:pt x="3896904" y="0"/>
                </a:lnTo>
                <a:lnTo>
                  <a:pt x="3896904" y="5195872"/>
                </a:lnTo>
                <a:lnTo>
                  <a:pt x="0" y="51958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197" y="6162001"/>
            <a:ext cx="3093749" cy="4124999"/>
          </a:xfrm>
          <a:custGeom>
            <a:avLst/>
            <a:gdLst/>
            <a:ahLst/>
            <a:cxnLst/>
            <a:rect r="r" b="b" t="t" l="l"/>
            <a:pathLst>
              <a:path h="4124999" w="3093749">
                <a:moveTo>
                  <a:pt x="0" y="0"/>
                </a:moveTo>
                <a:lnTo>
                  <a:pt x="3093750" y="0"/>
                </a:lnTo>
                <a:lnTo>
                  <a:pt x="3093750" y="4124999"/>
                </a:lnTo>
                <a:lnTo>
                  <a:pt x="0" y="41249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4520694" cy="6027592"/>
          </a:xfrm>
          <a:custGeom>
            <a:avLst/>
            <a:gdLst/>
            <a:ahLst/>
            <a:cxnLst/>
            <a:rect r="r" b="b" t="t" l="l"/>
            <a:pathLst>
              <a:path h="6027592" w="4520694">
                <a:moveTo>
                  <a:pt x="0" y="0"/>
                </a:moveTo>
                <a:lnTo>
                  <a:pt x="4520694" y="0"/>
                </a:lnTo>
                <a:lnTo>
                  <a:pt x="4520694" y="6027592"/>
                </a:lnTo>
                <a:lnTo>
                  <a:pt x="0" y="60275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59572" y="4284733"/>
            <a:ext cx="4574809" cy="6099746"/>
          </a:xfrm>
          <a:custGeom>
            <a:avLst/>
            <a:gdLst/>
            <a:ahLst/>
            <a:cxnLst/>
            <a:rect r="r" b="b" t="t" l="l"/>
            <a:pathLst>
              <a:path h="6099746" w="4574809">
                <a:moveTo>
                  <a:pt x="0" y="0"/>
                </a:moveTo>
                <a:lnTo>
                  <a:pt x="4574809" y="0"/>
                </a:lnTo>
                <a:lnTo>
                  <a:pt x="4574809" y="6099746"/>
                </a:lnTo>
                <a:lnTo>
                  <a:pt x="0" y="6099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60044" y="7334606"/>
            <a:ext cx="2521300" cy="3361733"/>
          </a:xfrm>
          <a:custGeom>
            <a:avLst/>
            <a:gdLst/>
            <a:ahLst/>
            <a:cxnLst/>
            <a:rect r="r" b="b" t="t" l="l"/>
            <a:pathLst>
              <a:path h="3361733" w="2521300">
                <a:moveTo>
                  <a:pt x="0" y="0"/>
                </a:moveTo>
                <a:lnTo>
                  <a:pt x="2521300" y="0"/>
                </a:lnTo>
                <a:lnTo>
                  <a:pt x="2521300" y="3361733"/>
                </a:lnTo>
                <a:lnTo>
                  <a:pt x="0" y="33617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165046">
            <a:off x="4548681" y="477737"/>
            <a:ext cx="6883598" cy="241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b="true">
                <a:solidFill>
                  <a:srgbClr val="1E1C0C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OBS</a:t>
            </a:r>
          </a:p>
          <a:p>
            <a:pPr algn="ctr">
              <a:lnSpc>
                <a:spcPts val="7979"/>
              </a:lnSpc>
            </a:pPr>
            <a:r>
              <a:rPr lang="en-US" sz="5699" b="true">
                <a:solidFill>
                  <a:srgbClr val="1E1C0C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de Boomhut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373528"/>
            <a:ext cx="15711553" cy="12091350"/>
          </a:xfrm>
          <a:custGeom>
            <a:avLst/>
            <a:gdLst/>
            <a:ahLst/>
            <a:cxnLst/>
            <a:rect r="r" b="b" t="t" l="l"/>
            <a:pathLst>
              <a:path h="12091350" w="15711553">
                <a:moveTo>
                  <a:pt x="0" y="12091349"/>
                </a:moveTo>
                <a:lnTo>
                  <a:pt x="15711553" y="12091349"/>
                </a:lnTo>
                <a:lnTo>
                  <a:pt x="15711553" y="0"/>
                </a:lnTo>
                <a:lnTo>
                  <a:pt x="0" y="0"/>
                </a:lnTo>
                <a:lnTo>
                  <a:pt x="0" y="1209134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27502" y="-88874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71446" y="8229600"/>
            <a:ext cx="2818356" cy="2057400"/>
          </a:xfrm>
          <a:custGeom>
            <a:avLst/>
            <a:gdLst/>
            <a:ahLst/>
            <a:cxnLst/>
            <a:rect r="r" b="b" t="t" l="l"/>
            <a:pathLst>
              <a:path h="2057400" w="2818356">
                <a:moveTo>
                  <a:pt x="0" y="0"/>
                </a:moveTo>
                <a:lnTo>
                  <a:pt x="2818356" y="0"/>
                </a:lnTo>
                <a:lnTo>
                  <a:pt x="28183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934537" y="4734110"/>
            <a:ext cx="10887137" cy="4341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3"/>
              </a:lnSpc>
            </a:pPr>
            <a:r>
              <a:rPr lang="en-US" sz="440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 tour guided by students, interview with the students</a:t>
            </a:r>
          </a:p>
          <a:p>
            <a:pPr algn="ctr">
              <a:lnSpc>
                <a:spcPts val="6173"/>
              </a:lnSpc>
            </a:pPr>
            <a:r>
              <a:rPr lang="en-US" sz="440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Digital tools in the lessons</a:t>
            </a:r>
          </a:p>
          <a:p>
            <a:pPr algn="ctr">
              <a:lnSpc>
                <a:spcPts val="6173"/>
              </a:lnSpc>
            </a:pPr>
            <a:r>
              <a:rPr lang="en-US" sz="440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P.E. lesson</a:t>
            </a:r>
          </a:p>
          <a:p>
            <a:pPr algn="ctr">
              <a:lnSpc>
                <a:spcPts val="6173"/>
              </a:lnSpc>
            </a:pPr>
            <a:r>
              <a:rPr lang="en-US" sz="440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Dog assisted coaching system</a:t>
            </a:r>
          </a:p>
          <a:p>
            <a:pPr algn="ctr">
              <a:lnSpc>
                <a:spcPts val="3513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-165046">
            <a:off x="5415443" y="1574233"/>
            <a:ext cx="6883598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OBS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the Boomhut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66815">
            <a:off x="1103490" y="-2025424"/>
            <a:ext cx="16892899" cy="14337848"/>
          </a:xfrm>
          <a:custGeom>
            <a:avLst/>
            <a:gdLst/>
            <a:ahLst/>
            <a:cxnLst/>
            <a:rect r="r" b="b" t="t" l="l"/>
            <a:pathLst>
              <a:path h="14337848" w="16892899">
                <a:moveTo>
                  <a:pt x="0" y="0"/>
                </a:moveTo>
                <a:lnTo>
                  <a:pt x="16892899" y="0"/>
                </a:lnTo>
                <a:lnTo>
                  <a:pt x="16892899" y="14337848"/>
                </a:lnTo>
                <a:lnTo>
                  <a:pt x="0" y="1433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57354" y="-1110549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35009">
            <a:off x="4716180" y="-162662"/>
            <a:ext cx="8801638" cy="2046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52"/>
              </a:lnSpc>
            </a:pPr>
            <a:r>
              <a:rPr lang="en-US" b="true" sz="8251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OBS STEDEKE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744279" y="3725614"/>
            <a:ext cx="12090202" cy="5897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middle-sized school in a village</a:t>
            </a:r>
          </a:p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about 140 students</a:t>
            </a:r>
          </a:p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Big playground</a:t>
            </a:r>
          </a:p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well-equipped and colourful classrooms</a:t>
            </a:r>
          </a:p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big hall with a stage for acting </a:t>
            </a:r>
          </a:p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big gym for sports events and lessons</a:t>
            </a:r>
          </a:p>
          <a:p>
            <a:pPr algn="ctr">
              <a:lnSpc>
                <a:spcPts val="6719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99189" y="-577260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4163" y="4186363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94176" y="393004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42994" y="3253040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134605" y="56664"/>
            <a:ext cx="3324836" cy="1080572"/>
          </a:xfrm>
          <a:custGeom>
            <a:avLst/>
            <a:gdLst/>
            <a:ahLst/>
            <a:cxnLst/>
            <a:rect r="r" b="b" t="t" l="l"/>
            <a:pathLst>
              <a:path h="1080572" w="3324836">
                <a:moveTo>
                  <a:pt x="0" y="0"/>
                </a:moveTo>
                <a:lnTo>
                  <a:pt x="3324837" y="0"/>
                </a:lnTo>
                <a:lnTo>
                  <a:pt x="3324837" y="1080572"/>
                </a:lnTo>
                <a:lnTo>
                  <a:pt x="0" y="10805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235009">
            <a:off x="3985771" y="76741"/>
            <a:ext cx="9327273" cy="2168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42"/>
              </a:lnSpc>
            </a:pPr>
            <a:r>
              <a:rPr lang="en-US" b="true" sz="8744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OBS STEDEKE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23737" y="-515589"/>
            <a:ext cx="9814955" cy="4641656"/>
          </a:xfrm>
          <a:custGeom>
            <a:avLst/>
            <a:gdLst/>
            <a:ahLst/>
            <a:cxnLst/>
            <a:rect r="r" b="b" t="t" l="l"/>
            <a:pathLst>
              <a:path h="4641656" w="9814955">
                <a:moveTo>
                  <a:pt x="0" y="0"/>
                </a:moveTo>
                <a:lnTo>
                  <a:pt x="9814955" y="0"/>
                </a:lnTo>
                <a:lnTo>
                  <a:pt x="9814955" y="4641656"/>
                </a:lnTo>
                <a:lnTo>
                  <a:pt x="0" y="4641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72004" y="4126067"/>
            <a:ext cx="4254410" cy="5672547"/>
          </a:xfrm>
          <a:custGeom>
            <a:avLst/>
            <a:gdLst/>
            <a:ahLst/>
            <a:cxnLst/>
            <a:rect r="r" b="b" t="t" l="l"/>
            <a:pathLst>
              <a:path h="5672547" w="4254410">
                <a:moveTo>
                  <a:pt x="0" y="0"/>
                </a:moveTo>
                <a:lnTo>
                  <a:pt x="4254411" y="0"/>
                </a:lnTo>
                <a:lnTo>
                  <a:pt x="4254411" y="5672547"/>
                </a:lnTo>
                <a:lnTo>
                  <a:pt x="0" y="5672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18944" y="3441656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62323" y="4123643"/>
            <a:ext cx="4229527" cy="5639369"/>
          </a:xfrm>
          <a:custGeom>
            <a:avLst/>
            <a:gdLst/>
            <a:ahLst/>
            <a:cxnLst/>
            <a:rect r="r" b="b" t="t" l="l"/>
            <a:pathLst>
              <a:path h="5639369" w="4229527">
                <a:moveTo>
                  <a:pt x="0" y="0"/>
                </a:moveTo>
                <a:lnTo>
                  <a:pt x="4229527" y="0"/>
                </a:lnTo>
                <a:lnTo>
                  <a:pt x="4229527" y="5639370"/>
                </a:lnTo>
                <a:lnTo>
                  <a:pt x="0" y="5639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31215" y="4088041"/>
            <a:ext cx="4282930" cy="5710573"/>
          </a:xfrm>
          <a:custGeom>
            <a:avLst/>
            <a:gdLst/>
            <a:ahLst/>
            <a:cxnLst/>
            <a:rect r="r" b="b" t="t" l="l"/>
            <a:pathLst>
              <a:path h="5710573" w="4282930">
                <a:moveTo>
                  <a:pt x="0" y="0"/>
                </a:moveTo>
                <a:lnTo>
                  <a:pt x="4282929" y="0"/>
                </a:lnTo>
                <a:lnTo>
                  <a:pt x="4282929" y="5710573"/>
                </a:lnTo>
                <a:lnTo>
                  <a:pt x="0" y="5710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48574" y="20821"/>
            <a:ext cx="3324836" cy="1080572"/>
          </a:xfrm>
          <a:custGeom>
            <a:avLst/>
            <a:gdLst/>
            <a:ahLst/>
            <a:cxnLst/>
            <a:rect r="r" b="b" t="t" l="l"/>
            <a:pathLst>
              <a:path h="1080572" w="3324836">
                <a:moveTo>
                  <a:pt x="0" y="0"/>
                </a:moveTo>
                <a:lnTo>
                  <a:pt x="3324836" y="0"/>
                </a:lnTo>
                <a:lnTo>
                  <a:pt x="3324836" y="1080572"/>
                </a:lnTo>
                <a:lnTo>
                  <a:pt x="0" y="1080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353" y="20821"/>
            <a:ext cx="3324836" cy="1080572"/>
          </a:xfrm>
          <a:custGeom>
            <a:avLst/>
            <a:gdLst/>
            <a:ahLst/>
            <a:cxnLst/>
            <a:rect r="r" b="b" t="t" l="l"/>
            <a:pathLst>
              <a:path h="1080572" w="3324836">
                <a:moveTo>
                  <a:pt x="0" y="0"/>
                </a:moveTo>
                <a:lnTo>
                  <a:pt x="3324836" y="0"/>
                </a:lnTo>
                <a:lnTo>
                  <a:pt x="3324836" y="1080572"/>
                </a:lnTo>
                <a:lnTo>
                  <a:pt x="0" y="1080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235009">
            <a:off x="3934150" y="40897"/>
            <a:ext cx="9327273" cy="2168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42"/>
              </a:lnSpc>
            </a:pPr>
            <a:r>
              <a:rPr lang="en-US" b="true" sz="8744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OBS STEDEKE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524404" y="4278467"/>
            <a:ext cx="4254410" cy="5672547"/>
          </a:xfrm>
          <a:custGeom>
            <a:avLst/>
            <a:gdLst/>
            <a:ahLst/>
            <a:cxnLst/>
            <a:rect r="r" b="b" t="t" l="l"/>
            <a:pathLst>
              <a:path h="5672547" w="4254410">
                <a:moveTo>
                  <a:pt x="0" y="0"/>
                </a:moveTo>
                <a:lnTo>
                  <a:pt x="4254411" y="0"/>
                </a:lnTo>
                <a:lnTo>
                  <a:pt x="4254411" y="5672547"/>
                </a:lnTo>
                <a:lnTo>
                  <a:pt x="0" y="5672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23737" y="-515589"/>
            <a:ext cx="9814955" cy="4641656"/>
          </a:xfrm>
          <a:custGeom>
            <a:avLst/>
            <a:gdLst/>
            <a:ahLst/>
            <a:cxnLst/>
            <a:rect r="r" b="b" t="t" l="l"/>
            <a:pathLst>
              <a:path h="4641656" w="9814955">
                <a:moveTo>
                  <a:pt x="0" y="0"/>
                </a:moveTo>
                <a:lnTo>
                  <a:pt x="9814955" y="0"/>
                </a:lnTo>
                <a:lnTo>
                  <a:pt x="9814955" y="4641656"/>
                </a:lnTo>
                <a:lnTo>
                  <a:pt x="0" y="4641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48574" y="20821"/>
            <a:ext cx="3324836" cy="1080572"/>
          </a:xfrm>
          <a:custGeom>
            <a:avLst/>
            <a:gdLst/>
            <a:ahLst/>
            <a:cxnLst/>
            <a:rect r="r" b="b" t="t" l="l"/>
            <a:pathLst>
              <a:path h="1080572" w="3324836">
                <a:moveTo>
                  <a:pt x="0" y="0"/>
                </a:moveTo>
                <a:lnTo>
                  <a:pt x="3324836" y="0"/>
                </a:lnTo>
                <a:lnTo>
                  <a:pt x="3324836" y="1080572"/>
                </a:lnTo>
                <a:lnTo>
                  <a:pt x="0" y="1080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353" y="20821"/>
            <a:ext cx="3324836" cy="1080572"/>
          </a:xfrm>
          <a:custGeom>
            <a:avLst/>
            <a:gdLst/>
            <a:ahLst/>
            <a:cxnLst/>
            <a:rect r="r" b="b" t="t" l="l"/>
            <a:pathLst>
              <a:path h="1080572" w="3324836">
                <a:moveTo>
                  <a:pt x="0" y="0"/>
                </a:moveTo>
                <a:lnTo>
                  <a:pt x="3324836" y="0"/>
                </a:lnTo>
                <a:lnTo>
                  <a:pt x="3324836" y="1080572"/>
                </a:lnTo>
                <a:lnTo>
                  <a:pt x="0" y="1080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26529" y="2316154"/>
            <a:ext cx="5978135" cy="7970846"/>
          </a:xfrm>
          <a:custGeom>
            <a:avLst/>
            <a:gdLst/>
            <a:ahLst/>
            <a:cxnLst/>
            <a:rect r="r" b="b" t="t" l="l"/>
            <a:pathLst>
              <a:path h="7970846" w="5978135">
                <a:moveTo>
                  <a:pt x="0" y="0"/>
                </a:moveTo>
                <a:lnTo>
                  <a:pt x="5978134" y="0"/>
                </a:lnTo>
                <a:lnTo>
                  <a:pt x="5978134" y="7970846"/>
                </a:lnTo>
                <a:lnTo>
                  <a:pt x="0" y="79708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94587" y="2912292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235009">
            <a:off x="3934150" y="40897"/>
            <a:ext cx="9327273" cy="2168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42"/>
              </a:lnSpc>
            </a:pPr>
            <a:r>
              <a:rPr lang="en-US" b="true" sz="8744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OBS STEDEKE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92960" y="87719"/>
            <a:ext cx="7583671" cy="10111562"/>
          </a:xfrm>
          <a:custGeom>
            <a:avLst/>
            <a:gdLst/>
            <a:ahLst/>
            <a:cxnLst/>
            <a:rect r="r" b="b" t="t" l="l"/>
            <a:pathLst>
              <a:path h="10111562" w="7583671">
                <a:moveTo>
                  <a:pt x="0" y="0"/>
                </a:moveTo>
                <a:lnTo>
                  <a:pt x="7583671" y="0"/>
                </a:lnTo>
                <a:lnTo>
                  <a:pt x="7583671" y="10111562"/>
                </a:lnTo>
                <a:lnTo>
                  <a:pt x="0" y="1011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2558" y="7896820"/>
            <a:ext cx="3794729" cy="2214742"/>
          </a:xfrm>
          <a:custGeom>
            <a:avLst/>
            <a:gdLst/>
            <a:ahLst/>
            <a:cxnLst/>
            <a:rect r="r" b="b" t="t" l="l"/>
            <a:pathLst>
              <a:path h="2214742" w="3794729">
                <a:moveTo>
                  <a:pt x="0" y="0"/>
                </a:moveTo>
                <a:lnTo>
                  <a:pt x="3794729" y="0"/>
                </a:lnTo>
                <a:lnTo>
                  <a:pt x="3794729" y="2214742"/>
                </a:lnTo>
                <a:lnTo>
                  <a:pt x="0" y="2214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13987" y="7896820"/>
            <a:ext cx="3614564" cy="2214742"/>
          </a:xfrm>
          <a:custGeom>
            <a:avLst/>
            <a:gdLst/>
            <a:ahLst/>
            <a:cxnLst/>
            <a:rect r="r" b="b" t="t" l="l"/>
            <a:pathLst>
              <a:path h="2214742" w="3614564">
                <a:moveTo>
                  <a:pt x="0" y="0"/>
                </a:moveTo>
                <a:lnTo>
                  <a:pt x="3614564" y="0"/>
                </a:lnTo>
                <a:lnTo>
                  <a:pt x="3614564" y="2214742"/>
                </a:lnTo>
                <a:lnTo>
                  <a:pt x="0" y="2214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23430" y="651439"/>
            <a:ext cx="5047714" cy="6730286"/>
          </a:xfrm>
          <a:custGeom>
            <a:avLst/>
            <a:gdLst/>
            <a:ahLst/>
            <a:cxnLst/>
            <a:rect r="r" b="b" t="t" l="l"/>
            <a:pathLst>
              <a:path h="6730286" w="5047714">
                <a:moveTo>
                  <a:pt x="0" y="0"/>
                </a:moveTo>
                <a:lnTo>
                  <a:pt x="5047714" y="0"/>
                </a:lnTo>
                <a:lnTo>
                  <a:pt x="5047714" y="6730286"/>
                </a:lnTo>
                <a:lnTo>
                  <a:pt x="0" y="67302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2187"/>
            <a:ext cx="19980223" cy="10464642"/>
          </a:xfrm>
          <a:custGeom>
            <a:avLst/>
            <a:gdLst/>
            <a:ahLst/>
            <a:cxnLst/>
            <a:rect r="r" b="b" t="t" l="l"/>
            <a:pathLst>
              <a:path h="10464642" w="19980223">
                <a:moveTo>
                  <a:pt x="0" y="0"/>
                </a:moveTo>
                <a:lnTo>
                  <a:pt x="19980223" y="0"/>
                </a:lnTo>
                <a:lnTo>
                  <a:pt x="19980223" y="10464642"/>
                </a:lnTo>
                <a:lnTo>
                  <a:pt x="0" y="10464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2427" y="-605242"/>
            <a:ext cx="11064051" cy="5232374"/>
          </a:xfrm>
          <a:custGeom>
            <a:avLst/>
            <a:gdLst/>
            <a:ahLst/>
            <a:cxnLst/>
            <a:rect r="r" b="b" t="t" l="l"/>
            <a:pathLst>
              <a:path h="5232374" w="11064051">
                <a:moveTo>
                  <a:pt x="0" y="0"/>
                </a:moveTo>
                <a:lnTo>
                  <a:pt x="11064051" y="0"/>
                </a:lnTo>
                <a:lnTo>
                  <a:pt x="11064051" y="5232374"/>
                </a:lnTo>
                <a:lnTo>
                  <a:pt x="0" y="5232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626949" y="8154350"/>
            <a:ext cx="9601867" cy="8229600"/>
          </a:xfrm>
          <a:custGeom>
            <a:avLst/>
            <a:gdLst/>
            <a:ahLst/>
            <a:cxnLst/>
            <a:rect r="r" b="b" t="t" l="l"/>
            <a:pathLst>
              <a:path h="8229600" w="9601867">
                <a:moveTo>
                  <a:pt x="0" y="0"/>
                </a:moveTo>
                <a:lnTo>
                  <a:pt x="9601867" y="0"/>
                </a:lnTo>
                <a:lnTo>
                  <a:pt x="96018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02080">
            <a:off x="1105695" y="-830407"/>
            <a:ext cx="9196790" cy="4206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4"/>
              </a:lnSpc>
            </a:pPr>
          </a:p>
          <a:p>
            <a:pPr algn="ctr">
              <a:lnSpc>
                <a:spcPts val="9794"/>
              </a:lnSpc>
            </a:pPr>
            <a:r>
              <a:rPr lang="en-US" b="true" sz="6996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SUSTAINABILITY</a:t>
            </a:r>
          </a:p>
          <a:p>
            <a:pPr algn="ctr">
              <a:lnSpc>
                <a:spcPts val="9794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910129"/>
            <a:ext cx="16714849" cy="491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b="true" sz="348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selective containers, solar cells, rainwater-butt, arts and crafts from reused materials</a:t>
            </a:r>
          </a:p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b="true" sz="348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bird-friend gardens, bee and bug hotels, school gardens, cooking lessons from fresh ingredients, flea-market events for school charity</a:t>
            </a:r>
          </a:p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b="true" sz="348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students clean the school</a:t>
            </a:r>
          </a:p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b="true" sz="348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water bottles and lunch boxes instead of packed food and drink</a:t>
            </a:r>
          </a:p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b="true" sz="348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cycling to school</a:t>
            </a:r>
          </a:p>
          <a:p>
            <a:pPr algn="ctr">
              <a:lnSpc>
                <a:spcPts val="487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4340" y="525500"/>
            <a:ext cx="5149901" cy="6866534"/>
          </a:xfrm>
          <a:custGeom>
            <a:avLst/>
            <a:gdLst/>
            <a:ahLst/>
            <a:cxnLst/>
            <a:rect r="r" b="b" t="t" l="l"/>
            <a:pathLst>
              <a:path h="6866534" w="5149901">
                <a:moveTo>
                  <a:pt x="0" y="0"/>
                </a:moveTo>
                <a:lnTo>
                  <a:pt x="5149900" y="0"/>
                </a:lnTo>
                <a:lnTo>
                  <a:pt x="5149900" y="6866534"/>
                </a:lnTo>
                <a:lnTo>
                  <a:pt x="0" y="686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94319" y="286636"/>
            <a:ext cx="6334623" cy="8446164"/>
          </a:xfrm>
          <a:custGeom>
            <a:avLst/>
            <a:gdLst/>
            <a:ahLst/>
            <a:cxnLst/>
            <a:rect r="r" b="b" t="t" l="l"/>
            <a:pathLst>
              <a:path h="8446164" w="6334623">
                <a:moveTo>
                  <a:pt x="0" y="0"/>
                </a:moveTo>
                <a:lnTo>
                  <a:pt x="6334623" y="0"/>
                </a:lnTo>
                <a:lnTo>
                  <a:pt x="6334623" y="8446164"/>
                </a:lnTo>
                <a:lnTo>
                  <a:pt x="0" y="8446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64276" y="3540344"/>
            <a:ext cx="4697825" cy="6263767"/>
          </a:xfrm>
          <a:custGeom>
            <a:avLst/>
            <a:gdLst/>
            <a:ahLst/>
            <a:cxnLst/>
            <a:rect r="r" b="b" t="t" l="l"/>
            <a:pathLst>
              <a:path h="6263767" w="4697825">
                <a:moveTo>
                  <a:pt x="0" y="0"/>
                </a:moveTo>
                <a:lnTo>
                  <a:pt x="4697826" y="0"/>
                </a:lnTo>
                <a:lnTo>
                  <a:pt x="4697826" y="6263767"/>
                </a:lnTo>
                <a:lnTo>
                  <a:pt x="0" y="626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594319" y="5143500"/>
            <a:ext cx="6066721" cy="3647616"/>
          </a:xfrm>
          <a:custGeom>
            <a:avLst/>
            <a:gdLst/>
            <a:ahLst/>
            <a:cxnLst/>
            <a:rect r="r" b="b" t="t" l="l"/>
            <a:pathLst>
              <a:path h="3647616" w="6066721">
                <a:moveTo>
                  <a:pt x="0" y="0"/>
                </a:moveTo>
                <a:lnTo>
                  <a:pt x="6066722" y="0"/>
                </a:lnTo>
                <a:lnTo>
                  <a:pt x="6066722" y="3647616"/>
                </a:lnTo>
                <a:lnTo>
                  <a:pt x="0" y="3647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64276" y="7856009"/>
            <a:ext cx="4810844" cy="1107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6"/>
              </a:lnSpc>
            </a:pPr>
            <a:r>
              <a:rPr lang="en-US" sz="317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Together we grow and flourish at Obs Stokkum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594319" y="705167"/>
            <a:ext cx="633462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Gift for the new students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66815">
            <a:off x="2171482" y="66659"/>
            <a:ext cx="14023609" cy="11902538"/>
          </a:xfrm>
          <a:custGeom>
            <a:avLst/>
            <a:gdLst/>
            <a:ahLst/>
            <a:cxnLst/>
            <a:rect r="r" b="b" t="t" l="l"/>
            <a:pathLst>
              <a:path h="11902538" w="14023609">
                <a:moveTo>
                  <a:pt x="0" y="0"/>
                </a:moveTo>
                <a:lnTo>
                  <a:pt x="14023609" y="0"/>
                </a:lnTo>
                <a:lnTo>
                  <a:pt x="14023609" y="11902537"/>
                </a:lnTo>
                <a:lnTo>
                  <a:pt x="0" y="11902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54780" y="-864825"/>
            <a:ext cx="13069604" cy="6180833"/>
          </a:xfrm>
          <a:custGeom>
            <a:avLst/>
            <a:gdLst/>
            <a:ahLst/>
            <a:cxnLst/>
            <a:rect r="r" b="b" t="t" l="l"/>
            <a:pathLst>
              <a:path h="6180833" w="13069604">
                <a:moveTo>
                  <a:pt x="0" y="0"/>
                </a:moveTo>
                <a:lnTo>
                  <a:pt x="13069603" y="0"/>
                </a:lnTo>
                <a:lnTo>
                  <a:pt x="13069603" y="6180833"/>
                </a:lnTo>
                <a:lnTo>
                  <a:pt x="0" y="6180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108738">
            <a:off x="1070151" y="5638439"/>
            <a:ext cx="15209184" cy="3014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4324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</a:t>
            </a:r>
            <a:r>
              <a:rPr lang="en-US" b="true" sz="4324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primary schools in the region of</a:t>
            </a:r>
          </a:p>
          <a:p>
            <a:pPr algn="ctr">
              <a:lnSpc>
                <a:spcPts val="6054"/>
              </a:lnSpc>
            </a:pPr>
            <a:r>
              <a:rPr lang="en-US" b="true" sz="4324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Hof van Twente belong to an educational center, whose central office is located in the city of Goor.</a:t>
            </a:r>
          </a:p>
          <a:p>
            <a:pPr algn="ctr">
              <a:lnSpc>
                <a:spcPts val="6054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630400" y="8892540"/>
            <a:ext cx="3657600" cy="1394460"/>
          </a:xfrm>
          <a:custGeom>
            <a:avLst/>
            <a:gdLst/>
            <a:ahLst/>
            <a:cxnLst/>
            <a:rect r="r" b="b" t="t" l="l"/>
            <a:pathLst>
              <a:path h="1394460" w="3657600">
                <a:moveTo>
                  <a:pt x="0" y="0"/>
                </a:moveTo>
                <a:lnTo>
                  <a:pt x="3657600" y="0"/>
                </a:lnTo>
                <a:lnTo>
                  <a:pt x="3657600" y="1394460"/>
                </a:lnTo>
                <a:lnTo>
                  <a:pt x="0" y="1394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4335405" cy="5780540"/>
          </a:xfrm>
          <a:custGeom>
            <a:avLst/>
            <a:gdLst/>
            <a:ahLst/>
            <a:cxnLst/>
            <a:rect r="r" b="b" t="t" l="l"/>
            <a:pathLst>
              <a:path h="5780540" w="4335405">
                <a:moveTo>
                  <a:pt x="0" y="0"/>
                </a:moveTo>
                <a:lnTo>
                  <a:pt x="4335405" y="0"/>
                </a:lnTo>
                <a:lnTo>
                  <a:pt x="4335405" y="5780540"/>
                </a:lnTo>
                <a:lnTo>
                  <a:pt x="0" y="5780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235009">
            <a:off x="6323298" y="923080"/>
            <a:ext cx="10831805" cy="3421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15"/>
              </a:lnSpc>
            </a:pPr>
            <a:r>
              <a:rPr lang="en-US" b="true" sz="4368">
                <a:solidFill>
                  <a:srgbClr val="1E1C0C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STICHING OPO HOF</a:t>
            </a:r>
          </a:p>
          <a:p>
            <a:pPr algn="ctr">
              <a:lnSpc>
                <a:spcPts val="6115"/>
              </a:lnSpc>
            </a:pPr>
          </a:p>
          <a:p>
            <a:pPr algn="ctr">
              <a:lnSpc>
                <a:spcPts val="6115"/>
              </a:lnSpc>
            </a:pPr>
            <a:r>
              <a:rPr lang="en-US" b="true" sz="4368">
                <a:solidFill>
                  <a:srgbClr val="1E1C0C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VAN TWENTE</a:t>
            </a:r>
          </a:p>
          <a:p>
            <a:pPr algn="ctr">
              <a:lnSpc>
                <a:spcPts val="6115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7799" y="5366369"/>
            <a:ext cx="3722940" cy="4963921"/>
          </a:xfrm>
          <a:custGeom>
            <a:avLst/>
            <a:gdLst/>
            <a:ahLst/>
            <a:cxnLst/>
            <a:rect r="r" b="b" t="t" l="l"/>
            <a:pathLst>
              <a:path h="4963921" w="3722940">
                <a:moveTo>
                  <a:pt x="0" y="0"/>
                </a:moveTo>
                <a:lnTo>
                  <a:pt x="3722940" y="0"/>
                </a:lnTo>
                <a:lnTo>
                  <a:pt x="3722940" y="4963921"/>
                </a:lnTo>
                <a:lnTo>
                  <a:pt x="0" y="4963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10087" y="4973247"/>
            <a:ext cx="3985314" cy="5313753"/>
          </a:xfrm>
          <a:custGeom>
            <a:avLst/>
            <a:gdLst/>
            <a:ahLst/>
            <a:cxnLst/>
            <a:rect r="r" b="b" t="t" l="l"/>
            <a:pathLst>
              <a:path h="5313753" w="3985314">
                <a:moveTo>
                  <a:pt x="0" y="0"/>
                </a:moveTo>
                <a:lnTo>
                  <a:pt x="3985315" y="0"/>
                </a:lnTo>
                <a:lnTo>
                  <a:pt x="3985315" y="5313753"/>
                </a:lnTo>
                <a:lnTo>
                  <a:pt x="0" y="5313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11366" y="421129"/>
            <a:ext cx="3091379" cy="3552224"/>
          </a:xfrm>
          <a:custGeom>
            <a:avLst/>
            <a:gdLst/>
            <a:ahLst/>
            <a:cxnLst/>
            <a:rect r="r" b="b" t="t" l="l"/>
            <a:pathLst>
              <a:path h="3552224" w="3091379">
                <a:moveTo>
                  <a:pt x="0" y="0"/>
                </a:moveTo>
                <a:lnTo>
                  <a:pt x="3091379" y="0"/>
                </a:lnTo>
                <a:lnTo>
                  <a:pt x="3091379" y="3552224"/>
                </a:lnTo>
                <a:lnTo>
                  <a:pt x="0" y="355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017" r="0" b="-80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20890" y="814363"/>
            <a:ext cx="3164734" cy="4219645"/>
          </a:xfrm>
          <a:custGeom>
            <a:avLst/>
            <a:gdLst/>
            <a:ahLst/>
            <a:cxnLst/>
            <a:rect r="r" b="b" t="t" l="l"/>
            <a:pathLst>
              <a:path h="4219645" w="3164734">
                <a:moveTo>
                  <a:pt x="0" y="0"/>
                </a:moveTo>
                <a:lnTo>
                  <a:pt x="3164734" y="0"/>
                </a:lnTo>
                <a:lnTo>
                  <a:pt x="3164734" y="4219646"/>
                </a:lnTo>
                <a:lnTo>
                  <a:pt x="0" y="4219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-804902"/>
            <a:ext cx="3246853" cy="4329137"/>
          </a:xfrm>
          <a:custGeom>
            <a:avLst/>
            <a:gdLst/>
            <a:ahLst/>
            <a:cxnLst/>
            <a:rect r="r" b="b" t="t" l="l"/>
            <a:pathLst>
              <a:path h="4329137" w="3246853">
                <a:moveTo>
                  <a:pt x="0" y="0"/>
                </a:moveTo>
                <a:lnTo>
                  <a:pt x="3246853" y="0"/>
                </a:lnTo>
                <a:lnTo>
                  <a:pt x="3246853" y="4329137"/>
                </a:lnTo>
                <a:lnTo>
                  <a:pt x="0" y="4329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13414" y="644111"/>
            <a:ext cx="4300549" cy="5734065"/>
          </a:xfrm>
          <a:custGeom>
            <a:avLst/>
            <a:gdLst/>
            <a:ahLst/>
            <a:cxnLst/>
            <a:rect r="r" b="b" t="t" l="l"/>
            <a:pathLst>
              <a:path h="5734065" w="4300549">
                <a:moveTo>
                  <a:pt x="0" y="0"/>
                </a:moveTo>
                <a:lnTo>
                  <a:pt x="4300549" y="0"/>
                </a:lnTo>
                <a:lnTo>
                  <a:pt x="4300549" y="5734064"/>
                </a:lnTo>
                <a:lnTo>
                  <a:pt x="0" y="5734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446485" y="0"/>
            <a:ext cx="3864881" cy="5153174"/>
          </a:xfrm>
          <a:custGeom>
            <a:avLst/>
            <a:gdLst/>
            <a:ahLst/>
            <a:cxnLst/>
            <a:rect r="r" b="b" t="t" l="l"/>
            <a:pathLst>
              <a:path h="5153174" w="3864881">
                <a:moveTo>
                  <a:pt x="0" y="0"/>
                </a:moveTo>
                <a:lnTo>
                  <a:pt x="3864881" y="0"/>
                </a:lnTo>
                <a:lnTo>
                  <a:pt x="3864881" y="5153174"/>
                </a:lnTo>
                <a:lnTo>
                  <a:pt x="0" y="5153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794037" y="5143500"/>
            <a:ext cx="6068602" cy="5770229"/>
          </a:xfrm>
          <a:custGeom>
            <a:avLst/>
            <a:gdLst/>
            <a:ahLst/>
            <a:cxnLst/>
            <a:rect r="r" b="b" t="t" l="l"/>
            <a:pathLst>
              <a:path h="5770229" w="6068602">
                <a:moveTo>
                  <a:pt x="0" y="0"/>
                </a:moveTo>
                <a:lnTo>
                  <a:pt x="6068602" y="0"/>
                </a:lnTo>
                <a:lnTo>
                  <a:pt x="6068602" y="5770229"/>
                </a:lnTo>
                <a:lnTo>
                  <a:pt x="0" y="57702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859618"/>
            <a:ext cx="16978786" cy="8892639"/>
          </a:xfrm>
          <a:custGeom>
            <a:avLst/>
            <a:gdLst/>
            <a:ahLst/>
            <a:cxnLst/>
            <a:rect r="r" b="b" t="t" l="l"/>
            <a:pathLst>
              <a:path h="8892639" w="16978786">
                <a:moveTo>
                  <a:pt x="0" y="0"/>
                </a:moveTo>
                <a:lnTo>
                  <a:pt x="16978786" y="0"/>
                </a:lnTo>
                <a:lnTo>
                  <a:pt x="16978786" y="8892639"/>
                </a:lnTo>
                <a:lnTo>
                  <a:pt x="0" y="8892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2427" y="-605242"/>
            <a:ext cx="11048177" cy="5224867"/>
          </a:xfrm>
          <a:custGeom>
            <a:avLst/>
            <a:gdLst/>
            <a:ahLst/>
            <a:cxnLst/>
            <a:rect r="r" b="b" t="t" l="l"/>
            <a:pathLst>
              <a:path h="5224867" w="11048177">
                <a:moveTo>
                  <a:pt x="0" y="0"/>
                </a:moveTo>
                <a:lnTo>
                  <a:pt x="11048177" y="0"/>
                </a:lnTo>
                <a:lnTo>
                  <a:pt x="11048177" y="5224867"/>
                </a:lnTo>
                <a:lnTo>
                  <a:pt x="0" y="5224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91314">
            <a:off x="15255311" y="254573"/>
            <a:ext cx="1903741" cy="3566728"/>
          </a:xfrm>
          <a:custGeom>
            <a:avLst/>
            <a:gdLst/>
            <a:ahLst/>
            <a:cxnLst/>
            <a:rect r="r" b="b" t="t" l="l"/>
            <a:pathLst>
              <a:path h="3566728" w="1903741">
                <a:moveTo>
                  <a:pt x="0" y="0"/>
                </a:moveTo>
                <a:lnTo>
                  <a:pt x="1903741" y="0"/>
                </a:lnTo>
                <a:lnTo>
                  <a:pt x="1903741" y="3566728"/>
                </a:lnTo>
                <a:lnTo>
                  <a:pt x="0" y="3566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872716" y="7744204"/>
            <a:ext cx="9601867" cy="8229600"/>
          </a:xfrm>
          <a:custGeom>
            <a:avLst/>
            <a:gdLst/>
            <a:ahLst/>
            <a:cxnLst/>
            <a:rect r="r" b="b" t="t" l="l"/>
            <a:pathLst>
              <a:path h="8229600" w="9601867">
                <a:moveTo>
                  <a:pt x="0" y="0"/>
                </a:moveTo>
                <a:lnTo>
                  <a:pt x="9601867" y="0"/>
                </a:lnTo>
                <a:lnTo>
                  <a:pt x="96018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235009">
            <a:off x="816752" y="290731"/>
            <a:ext cx="9718779" cy="3176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6"/>
              </a:lnSpc>
            </a:pPr>
            <a:r>
              <a:rPr lang="en-US" b="true" sz="7497">
                <a:solidFill>
                  <a:srgbClr val="FFFFFF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PREVENT</a:t>
            </a:r>
          </a:p>
          <a:p>
            <a:pPr algn="ctr">
              <a:lnSpc>
                <a:spcPts val="10496"/>
              </a:lnSpc>
            </a:pPr>
            <a:r>
              <a:rPr lang="en-US" b="true" sz="7497">
                <a:solidFill>
                  <a:srgbClr val="FFFFFF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 BULLYING</a:t>
            </a:r>
          </a:p>
        </p:txBody>
      </p:sp>
      <p:sp>
        <p:nvSpPr>
          <p:cNvPr name="TextBox 7" id="7"/>
          <p:cNvSpPr txBox="true"/>
          <p:nvPr/>
        </p:nvSpPr>
        <p:spPr>
          <a:xfrm rot="-116478">
            <a:off x="8238343" y="4148675"/>
            <a:ext cx="10043113" cy="55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2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Cozy environment, small learning groups</a:t>
            </a:r>
          </a:p>
        </p:txBody>
      </p:sp>
      <p:sp>
        <p:nvSpPr>
          <p:cNvPr name="TextBox 8" id="8"/>
          <p:cNvSpPr txBox="true"/>
          <p:nvPr/>
        </p:nvSpPr>
        <p:spPr>
          <a:xfrm rot="-116478">
            <a:off x="3305304" y="6105521"/>
            <a:ext cx="10043113" cy="556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21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Emotion thermometer</a:t>
            </a:r>
          </a:p>
        </p:txBody>
      </p:sp>
      <p:sp>
        <p:nvSpPr>
          <p:cNvPr name="TextBox 9" id="9"/>
          <p:cNvSpPr txBox="true"/>
          <p:nvPr/>
        </p:nvSpPr>
        <p:spPr>
          <a:xfrm rot="-109785">
            <a:off x="10170336" y="5479588"/>
            <a:ext cx="5022751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mixed-aged group activities</a:t>
            </a:r>
          </a:p>
        </p:txBody>
      </p:sp>
      <p:sp>
        <p:nvSpPr>
          <p:cNvPr name="TextBox 10" id="10"/>
          <p:cNvSpPr txBox="true"/>
          <p:nvPr/>
        </p:nvSpPr>
        <p:spPr>
          <a:xfrm rot="-112666">
            <a:off x="2336224" y="4258524"/>
            <a:ext cx="50557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Emotional education</a:t>
            </a:r>
          </a:p>
        </p:txBody>
      </p:sp>
      <p:sp>
        <p:nvSpPr>
          <p:cNvPr name="TextBox 11" id="11"/>
          <p:cNvSpPr txBox="true"/>
          <p:nvPr/>
        </p:nvSpPr>
        <p:spPr>
          <a:xfrm rot="-101021">
            <a:off x="8628559" y="7349021"/>
            <a:ext cx="576212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Golden week &amp; Silver weeks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75902" y="7841637"/>
            <a:ext cx="562570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mobile phones at school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27990" y="1879714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3071" y="0"/>
            <a:ext cx="6252387" cy="4689291"/>
          </a:xfrm>
          <a:custGeom>
            <a:avLst/>
            <a:gdLst/>
            <a:ahLst/>
            <a:cxnLst/>
            <a:rect r="r" b="b" t="t" l="l"/>
            <a:pathLst>
              <a:path h="4689291" w="6252387">
                <a:moveTo>
                  <a:pt x="0" y="0"/>
                </a:moveTo>
                <a:lnTo>
                  <a:pt x="6252388" y="0"/>
                </a:lnTo>
                <a:lnTo>
                  <a:pt x="6252388" y="4689291"/>
                </a:lnTo>
                <a:lnTo>
                  <a:pt x="0" y="4689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33803" y="437005"/>
            <a:ext cx="6275327" cy="4706495"/>
          </a:xfrm>
          <a:custGeom>
            <a:avLst/>
            <a:gdLst/>
            <a:ahLst/>
            <a:cxnLst/>
            <a:rect r="r" b="b" t="t" l="l"/>
            <a:pathLst>
              <a:path h="4706495" w="6275327">
                <a:moveTo>
                  <a:pt x="0" y="0"/>
                </a:moveTo>
                <a:lnTo>
                  <a:pt x="6275327" y="0"/>
                </a:lnTo>
                <a:lnTo>
                  <a:pt x="6275327" y="4706495"/>
                </a:lnTo>
                <a:lnTo>
                  <a:pt x="0" y="4706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02053">
            <a:off x="13108425" y="6352415"/>
            <a:ext cx="3820925" cy="2517034"/>
          </a:xfrm>
          <a:custGeom>
            <a:avLst/>
            <a:gdLst/>
            <a:ahLst/>
            <a:cxnLst/>
            <a:rect r="r" b="b" t="t" l="l"/>
            <a:pathLst>
              <a:path h="2517034" w="3820925">
                <a:moveTo>
                  <a:pt x="0" y="0"/>
                </a:moveTo>
                <a:lnTo>
                  <a:pt x="3820925" y="0"/>
                </a:lnTo>
                <a:lnTo>
                  <a:pt x="3820925" y="2517034"/>
                </a:lnTo>
                <a:lnTo>
                  <a:pt x="0" y="2517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6954210"/>
            <a:ext cx="3430671" cy="2532459"/>
          </a:xfrm>
          <a:custGeom>
            <a:avLst/>
            <a:gdLst/>
            <a:ahLst/>
            <a:cxnLst/>
            <a:rect r="r" b="b" t="t" l="l"/>
            <a:pathLst>
              <a:path h="2532459" w="3430671">
                <a:moveTo>
                  <a:pt x="0" y="0"/>
                </a:moveTo>
                <a:lnTo>
                  <a:pt x="3430671" y="0"/>
                </a:lnTo>
                <a:lnTo>
                  <a:pt x="3430671" y="2532459"/>
                </a:lnTo>
                <a:lnTo>
                  <a:pt x="0" y="25324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95049" y="700006"/>
            <a:ext cx="6943725" cy="9258300"/>
          </a:xfrm>
          <a:custGeom>
            <a:avLst/>
            <a:gdLst/>
            <a:ahLst/>
            <a:cxnLst/>
            <a:rect r="r" b="b" t="t" l="l"/>
            <a:pathLst>
              <a:path h="9258300" w="6943725">
                <a:moveTo>
                  <a:pt x="0" y="0"/>
                </a:moveTo>
                <a:lnTo>
                  <a:pt x="6943725" y="0"/>
                </a:lnTo>
                <a:lnTo>
                  <a:pt x="694372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02235" y="921781"/>
            <a:ext cx="6252389" cy="8336519"/>
          </a:xfrm>
          <a:custGeom>
            <a:avLst/>
            <a:gdLst/>
            <a:ahLst/>
            <a:cxnLst/>
            <a:rect r="r" b="b" t="t" l="l"/>
            <a:pathLst>
              <a:path h="8336519" w="6252389">
                <a:moveTo>
                  <a:pt x="0" y="0"/>
                </a:moveTo>
                <a:lnTo>
                  <a:pt x="6252389" y="0"/>
                </a:lnTo>
                <a:lnTo>
                  <a:pt x="6252389" y="8336519"/>
                </a:lnTo>
                <a:lnTo>
                  <a:pt x="0" y="83365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2591" y="7640188"/>
            <a:ext cx="3408997" cy="2318118"/>
          </a:xfrm>
          <a:custGeom>
            <a:avLst/>
            <a:gdLst/>
            <a:ahLst/>
            <a:cxnLst/>
            <a:rect r="r" b="b" t="t" l="l"/>
            <a:pathLst>
              <a:path h="2318118" w="3408997">
                <a:moveTo>
                  <a:pt x="0" y="0"/>
                </a:moveTo>
                <a:lnTo>
                  <a:pt x="3408997" y="0"/>
                </a:lnTo>
                <a:lnTo>
                  <a:pt x="3408997" y="2318118"/>
                </a:lnTo>
                <a:lnTo>
                  <a:pt x="0" y="2318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0651" y="392819"/>
            <a:ext cx="14342255" cy="10284592"/>
          </a:xfrm>
          <a:custGeom>
            <a:avLst/>
            <a:gdLst/>
            <a:ahLst/>
            <a:cxnLst/>
            <a:rect r="r" b="b" t="t" l="l"/>
            <a:pathLst>
              <a:path h="10284592" w="14342255">
                <a:moveTo>
                  <a:pt x="0" y="0"/>
                </a:moveTo>
                <a:lnTo>
                  <a:pt x="14342255" y="0"/>
                </a:lnTo>
                <a:lnTo>
                  <a:pt x="14342255" y="10284592"/>
                </a:lnTo>
                <a:lnTo>
                  <a:pt x="0" y="10284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44828" y="392819"/>
            <a:ext cx="2187754" cy="2057400"/>
          </a:xfrm>
          <a:custGeom>
            <a:avLst/>
            <a:gdLst/>
            <a:ahLst/>
            <a:cxnLst/>
            <a:rect r="r" b="b" t="t" l="l"/>
            <a:pathLst>
              <a:path h="2057400" w="2187754">
                <a:moveTo>
                  <a:pt x="0" y="0"/>
                </a:moveTo>
                <a:lnTo>
                  <a:pt x="2187753" y="0"/>
                </a:lnTo>
                <a:lnTo>
                  <a:pt x="218775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66905" y="5348401"/>
            <a:ext cx="4021095" cy="4335412"/>
          </a:xfrm>
          <a:custGeom>
            <a:avLst/>
            <a:gdLst/>
            <a:ahLst/>
            <a:cxnLst/>
            <a:rect r="r" b="b" t="t" l="l"/>
            <a:pathLst>
              <a:path h="4335412" w="4021095">
                <a:moveTo>
                  <a:pt x="0" y="0"/>
                </a:moveTo>
                <a:lnTo>
                  <a:pt x="4021095" y="0"/>
                </a:lnTo>
                <a:lnTo>
                  <a:pt x="4021095" y="4335412"/>
                </a:lnTo>
                <a:lnTo>
                  <a:pt x="0" y="4335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113696">
            <a:off x="-58035" y="516948"/>
            <a:ext cx="2764015" cy="2980070"/>
          </a:xfrm>
          <a:custGeom>
            <a:avLst/>
            <a:gdLst/>
            <a:ahLst/>
            <a:cxnLst/>
            <a:rect r="r" b="b" t="t" l="l"/>
            <a:pathLst>
              <a:path h="2980070" w="2764015">
                <a:moveTo>
                  <a:pt x="0" y="0"/>
                </a:moveTo>
                <a:lnTo>
                  <a:pt x="2764014" y="0"/>
                </a:lnTo>
                <a:lnTo>
                  <a:pt x="2764014" y="2980070"/>
                </a:lnTo>
                <a:lnTo>
                  <a:pt x="0" y="2980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77074" y="3672852"/>
            <a:ext cx="11589409" cy="268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11"/>
              </a:lnSpc>
            </a:pPr>
            <a:r>
              <a:rPr lang="en-US" sz="10865" b="true">
                <a:solidFill>
                  <a:srgbClr val="000000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Thank You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1799" y="-1384043"/>
            <a:ext cx="15564729" cy="7360820"/>
          </a:xfrm>
          <a:custGeom>
            <a:avLst/>
            <a:gdLst/>
            <a:ahLst/>
            <a:cxnLst/>
            <a:rect r="r" b="b" t="t" l="l"/>
            <a:pathLst>
              <a:path h="7360820" w="15564729">
                <a:moveTo>
                  <a:pt x="0" y="0"/>
                </a:moveTo>
                <a:lnTo>
                  <a:pt x="15564729" y="0"/>
                </a:lnTo>
                <a:lnTo>
                  <a:pt x="15564729" y="7360820"/>
                </a:lnTo>
                <a:lnTo>
                  <a:pt x="0" y="7360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4278" y="2648792"/>
            <a:ext cx="8143710" cy="1486227"/>
          </a:xfrm>
          <a:custGeom>
            <a:avLst/>
            <a:gdLst/>
            <a:ahLst/>
            <a:cxnLst/>
            <a:rect r="r" b="b" t="t" l="l"/>
            <a:pathLst>
              <a:path h="1486227" w="8143710">
                <a:moveTo>
                  <a:pt x="0" y="0"/>
                </a:moveTo>
                <a:lnTo>
                  <a:pt x="8143710" y="0"/>
                </a:lnTo>
                <a:lnTo>
                  <a:pt x="8143710" y="1486227"/>
                </a:lnTo>
                <a:lnTo>
                  <a:pt x="0" y="1486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011319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5" y="0"/>
                </a:lnTo>
                <a:lnTo>
                  <a:pt x="11216875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3639" y="7937768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79"/>
                </a:lnTo>
                <a:lnTo>
                  <a:pt x="0" y="2047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180374">
            <a:off x="3729577" y="598312"/>
            <a:ext cx="9983448" cy="175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2"/>
              </a:lnSpc>
              <a:spcBef>
                <a:spcPct val="0"/>
              </a:spcBef>
            </a:pPr>
            <a:r>
              <a:rPr lang="en-US" b="true" sz="5037">
                <a:solidFill>
                  <a:srgbClr val="E8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main elements of their</a:t>
            </a:r>
          </a:p>
          <a:p>
            <a:pPr algn="ctr">
              <a:lnSpc>
                <a:spcPts val="7052"/>
              </a:lnSpc>
              <a:spcBef>
                <a:spcPct val="0"/>
              </a:spcBef>
            </a:pPr>
            <a:r>
              <a:rPr lang="en-US" b="true" sz="5037">
                <a:solidFill>
                  <a:srgbClr val="E8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educational program </a:t>
            </a:r>
          </a:p>
        </p:txBody>
      </p:sp>
      <p:sp>
        <p:nvSpPr>
          <p:cNvPr name="TextBox 7" id="7"/>
          <p:cNvSpPr txBox="true"/>
          <p:nvPr/>
        </p:nvSpPr>
        <p:spPr>
          <a:xfrm rot="-123594">
            <a:off x="-13312" y="3101850"/>
            <a:ext cx="8143710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3241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Big Five: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727182" y="3245298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22542" y="6034859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143710" y="8481724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118648">
            <a:off x="8265909" y="3898388"/>
            <a:ext cx="813613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Green Fingers Project</a:t>
            </a:r>
          </a:p>
        </p:txBody>
      </p:sp>
      <p:sp>
        <p:nvSpPr>
          <p:cNvPr name="TextBox 12" id="12"/>
          <p:cNvSpPr txBox="true"/>
          <p:nvPr/>
        </p:nvSpPr>
        <p:spPr>
          <a:xfrm rot="-191141">
            <a:off x="-485115" y="5726625"/>
            <a:ext cx="11216875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Dog Assisted Coaching</a:t>
            </a:r>
          </a:p>
          <a:p>
            <a:pPr algn="ctr">
              <a:lnSpc>
                <a:spcPts val="727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-160661">
            <a:off x="5606213" y="6567279"/>
            <a:ext cx="1121687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Cooking Program</a:t>
            </a:r>
          </a:p>
        </p:txBody>
      </p:sp>
      <p:sp>
        <p:nvSpPr>
          <p:cNvPr name="TextBox 14" id="14"/>
          <p:cNvSpPr txBox="true"/>
          <p:nvPr/>
        </p:nvSpPr>
        <p:spPr>
          <a:xfrm rot="-149052">
            <a:off x="2164575" y="8539184"/>
            <a:ext cx="688359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Lego Masters</a:t>
            </a:r>
          </a:p>
        </p:txBody>
      </p:sp>
      <p:sp>
        <p:nvSpPr>
          <p:cNvPr name="TextBox 15" id="15"/>
          <p:cNvSpPr txBox="true"/>
          <p:nvPr/>
        </p:nvSpPr>
        <p:spPr>
          <a:xfrm rot="-278875">
            <a:off x="12655543" y="9226617"/>
            <a:ext cx="218549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b="true" sz="5199">
                <a:solidFill>
                  <a:srgbClr val="1E1C0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ICTech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35562" y="148534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3460" y="1988599"/>
            <a:ext cx="8376684" cy="7871315"/>
          </a:xfrm>
          <a:custGeom>
            <a:avLst/>
            <a:gdLst/>
            <a:ahLst/>
            <a:cxnLst/>
            <a:rect r="r" b="b" t="t" l="l"/>
            <a:pathLst>
              <a:path h="7871315" w="8376684">
                <a:moveTo>
                  <a:pt x="0" y="0"/>
                </a:moveTo>
                <a:lnTo>
                  <a:pt x="8376684" y="0"/>
                </a:lnTo>
                <a:lnTo>
                  <a:pt x="8376684" y="7871314"/>
                </a:lnTo>
                <a:lnTo>
                  <a:pt x="0" y="7871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29" t="-22257" r="0" b="-213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14600" y="2195614"/>
            <a:ext cx="5204632" cy="6939510"/>
          </a:xfrm>
          <a:custGeom>
            <a:avLst/>
            <a:gdLst/>
            <a:ahLst/>
            <a:cxnLst/>
            <a:rect r="r" b="b" t="t" l="l"/>
            <a:pathLst>
              <a:path h="6939510" w="5204632">
                <a:moveTo>
                  <a:pt x="0" y="0"/>
                </a:moveTo>
                <a:lnTo>
                  <a:pt x="5204633" y="0"/>
                </a:lnTo>
                <a:lnTo>
                  <a:pt x="5204633" y="6939510"/>
                </a:lnTo>
                <a:lnTo>
                  <a:pt x="0" y="693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180374">
            <a:off x="4758390" y="687062"/>
            <a:ext cx="8765726" cy="86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2"/>
              </a:lnSpc>
              <a:spcBef>
                <a:spcPct val="0"/>
              </a:spcBef>
            </a:pPr>
            <a:r>
              <a:rPr lang="en-US" b="true" sz="5037">
                <a:solidFill>
                  <a:srgbClr val="172E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Green Fingers Project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6386" y="5160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180374">
            <a:off x="4449214" y="543688"/>
            <a:ext cx="8765726" cy="86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2"/>
              </a:lnSpc>
              <a:spcBef>
                <a:spcPct val="0"/>
              </a:spcBef>
            </a:pPr>
            <a:r>
              <a:rPr lang="en-US" b="true" sz="5037">
                <a:solidFill>
                  <a:srgbClr val="172E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Dog Assisted Coaching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614006" y="2052240"/>
            <a:ext cx="9059988" cy="7994499"/>
          </a:xfrm>
          <a:custGeom>
            <a:avLst/>
            <a:gdLst/>
            <a:ahLst/>
            <a:cxnLst/>
            <a:rect r="r" b="b" t="t" l="l"/>
            <a:pathLst>
              <a:path h="7994499" w="9059988">
                <a:moveTo>
                  <a:pt x="0" y="0"/>
                </a:moveTo>
                <a:lnTo>
                  <a:pt x="9059988" y="0"/>
                </a:lnTo>
                <a:lnTo>
                  <a:pt x="9059988" y="7994499"/>
                </a:lnTo>
                <a:lnTo>
                  <a:pt x="0" y="7994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5551" r="0" b="-25551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6386" y="5160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180374">
            <a:off x="4449214" y="543688"/>
            <a:ext cx="8765726" cy="86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2"/>
              </a:lnSpc>
              <a:spcBef>
                <a:spcPct val="0"/>
              </a:spcBef>
            </a:pPr>
            <a:r>
              <a:rPr lang="en-US" b="true" sz="5037">
                <a:solidFill>
                  <a:srgbClr val="172E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Cooking Program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783029" y="2344755"/>
            <a:ext cx="8679593" cy="7662174"/>
          </a:xfrm>
          <a:custGeom>
            <a:avLst/>
            <a:gdLst/>
            <a:ahLst/>
            <a:cxnLst/>
            <a:rect r="r" b="b" t="t" l="l"/>
            <a:pathLst>
              <a:path h="7662174" w="8679593">
                <a:moveTo>
                  <a:pt x="0" y="0"/>
                </a:moveTo>
                <a:lnTo>
                  <a:pt x="8679594" y="0"/>
                </a:lnTo>
                <a:lnTo>
                  <a:pt x="8679594" y="7662174"/>
                </a:lnTo>
                <a:lnTo>
                  <a:pt x="0" y="766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44" t="-6551" r="-4571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6386" y="5160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180374">
            <a:off x="4449214" y="543688"/>
            <a:ext cx="8765726" cy="86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2"/>
              </a:lnSpc>
              <a:spcBef>
                <a:spcPct val="0"/>
              </a:spcBef>
            </a:pPr>
            <a:r>
              <a:rPr lang="en-US" b="true" sz="5037">
                <a:solidFill>
                  <a:srgbClr val="172E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Lego Masters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011808" y="2646146"/>
            <a:ext cx="6439584" cy="6919815"/>
          </a:xfrm>
          <a:custGeom>
            <a:avLst/>
            <a:gdLst/>
            <a:ahLst/>
            <a:cxnLst/>
            <a:rect r="r" b="b" t="t" l="l"/>
            <a:pathLst>
              <a:path h="6919815" w="6439584">
                <a:moveTo>
                  <a:pt x="0" y="0"/>
                </a:moveTo>
                <a:lnTo>
                  <a:pt x="6439585" y="0"/>
                </a:lnTo>
                <a:lnTo>
                  <a:pt x="6439585" y="6919815"/>
                </a:lnTo>
                <a:lnTo>
                  <a:pt x="0" y="691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08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26386" y="2380312"/>
            <a:ext cx="6039535" cy="7451483"/>
          </a:xfrm>
          <a:custGeom>
            <a:avLst/>
            <a:gdLst/>
            <a:ahLst/>
            <a:cxnLst/>
            <a:rect r="r" b="b" t="t" l="l"/>
            <a:pathLst>
              <a:path h="7451483" w="6039535">
                <a:moveTo>
                  <a:pt x="0" y="0"/>
                </a:moveTo>
                <a:lnTo>
                  <a:pt x="6039535" y="0"/>
                </a:lnTo>
                <a:lnTo>
                  <a:pt x="6039535" y="7451483"/>
                </a:lnTo>
                <a:lnTo>
                  <a:pt x="0" y="7451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8068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4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26386" y="614804"/>
            <a:ext cx="11216875" cy="2047080"/>
          </a:xfrm>
          <a:custGeom>
            <a:avLst/>
            <a:gdLst/>
            <a:ahLst/>
            <a:cxnLst/>
            <a:rect r="r" b="b" t="t" l="l"/>
            <a:pathLst>
              <a:path h="2047080" w="11216875">
                <a:moveTo>
                  <a:pt x="0" y="0"/>
                </a:moveTo>
                <a:lnTo>
                  <a:pt x="11216876" y="0"/>
                </a:lnTo>
                <a:lnTo>
                  <a:pt x="11216876" y="2047080"/>
                </a:lnTo>
                <a:lnTo>
                  <a:pt x="0" y="204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08542" y="3127829"/>
            <a:ext cx="10452564" cy="5879567"/>
          </a:xfrm>
          <a:custGeom>
            <a:avLst/>
            <a:gdLst/>
            <a:ahLst/>
            <a:cxnLst/>
            <a:rect r="r" b="b" t="t" l="l"/>
            <a:pathLst>
              <a:path h="5879567" w="10452564">
                <a:moveTo>
                  <a:pt x="0" y="0"/>
                </a:moveTo>
                <a:lnTo>
                  <a:pt x="10452564" y="0"/>
                </a:lnTo>
                <a:lnTo>
                  <a:pt x="10452564" y="5879567"/>
                </a:lnTo>
                <a:lnTo>
                  <a:pt x="0" y="5879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180374">
            <a:off x="4741472" y="1154219"/>
            <a:ext cx="8799563" cy="865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2"/>
              </a:lnSpc>
              <a:spcBef>
                <a:spcPct val="0"/>
              </a:spcBef>
            </a:pPr>
            <a:r>
              <a:rPr lang="en-US" b="true" sz="5037">
                <a:solidFill>
                  <a:srgbClr val="172E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ICTech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DAGhouJbbpc</dc:identifier>
  <dcterms:modified xsi:type="dcterms:W3CDTF">2011-08-01T06:04:30Z</dcterms:modified>
  <cp:revision>1</cp:revision>
  <dc:title>Job shadowing in the Netherlands</dc:title>
</cp:coreProperties>
</file>